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F557_2A6E262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9.xml" ContentType="application/inkml+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664" r:id="rId6"/>
  </p:sldMasterIdLst>
  <p:notesMasterIdLst>
    <p:notesMasterId r:id="rId35"/>
  </p:notesMasterIdLst>
  <p:sldIdLst>
    <p:sldId id="2147480869" r:id="rId7"/>
    <p:sldId id="2147480919" r:id="rId8"/>
    <p:sldId id="2147480854" r:id="rId9"/>
    <p:sldId id="2147480851" r:id="rId10"/>
    <p:sldId id="2147480923" r:id="rId11"/>
    <p:sldId id="2147480856" r:id="rId12"/>
    <p:sldId id="2147480926" r:id="rId13"/>
    <p:sldId id="2147480925" r:id="rId14"/>
    <p:sldId id="2147480845" r:id="rId15"/>
    <p:sldId id="2147480892" r:id="rId16"/>
    <p:sldId id="2147480880" r:id="rId17"/>
    <p:sldId id="2147480916" r:id="rId18"/>
    <p:sldId id="2147480930" r:id="rId19"/>
    <p:sldId id="2147480917" r:id="rId20"/>
    <p:sldId id="2147480915" r:id="rId21"/>
    <p:sldId id="2147480902" r:id="rId22"/>
    <p:sldId id="2147469360" r:id="rId23"/>
    <p:sldId id="2147469363" r:id="rId24"/>
    <p:sldId id="2147480899" r:id="rId25"/>
    <p:sldId id="2147469265" r:id="rId26"/>
    <p:sldId id="2147480928" r:id="rId27"/>
    <p:sldId id="2147480927" r:id="rId28"/>
    <p:sldId id="2147480891" r:id="rId29"/>
    <p:sldId id="2147480929" r:id="rId30"/>
    <p:sldId id="2147480884" r:id="rId31"/>
    <p:sldId id="2147376603" r:id="rId32"/>
    <p:sldId id="2147480913" r:id="rId33"/>
    <p:sldId id="2147478103"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B06A247-7F89-10A6-B1C8-644458FC2A2D}" name="Hina Kausar" initials="HK" userId="S::Hina.Kausar@stonybrook.edu::2d47a55d-c5b6-4378-94da-24676b12c4dc" providerId="AD"/>
  <p188:author id="{A345B2B4-2E14-990C-55E2-885070137C55}" name="Devon Kellaher" initials="DK" userId="S::devon.kellaher@stonybrook.edu::ad811f5f-2cbe-4941-b4ed-b1a810656f36" providerId="AD"/>
  <p188:author id="{FBE4E1E3-456F-B0EC-3A26-CE9E9284069A}" name="Kariley Famer" initials="KF" userId="S::Kariley.Famer@stonybrook.edu::0e432282-ab4f-45bf-963e-305fcf65677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66FFFF"/>
    <a:srgbClr val="65EFDF"/>
    <a:srgbClr val="60E2F4"/>
    <a:srgbClr val="FC80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35EA1-FCEB-3655-7923-A358AAD52F37}" v="4" dt="2024-12-23T17:40:25.921"/>
    <p1510:client id="{3A167C09-0F86-0B44-32BC-1B58A1099D39}" v="21" dt="2024-12-23T17:45:06.407"/>
    <p1510:client id="{69A429B4-5617-5158-E154-6834F642F0EC}" v="3" dt="2024-12-23T19:10:02.275"/>
    <p1510:client id="{ACA6DEA7-DE1B-4C49-B193-D923E60AED64}" v="10" dt="2024-12-23T19:04:14.855"/>
    <p1510:client id="{F2B7F903-1E4D-14FA-8839-F4EF215998E4}" v="40" dt="2024-12-24T13:34:24.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omments/modernComment_7FFFF557_2A6E2629.xml><?xml version="1.0" encoding="utf-8"?>
<p188:cmLst xmlns:a="http://schemas.openxmlformats.org/drawingml/2006/main" xmlns:r="http://schemas.openxmlformats.org/officeDocument/2006/relationships" xmlns:p188="http://schemas.microsoft.com/office/powerpoint/2018/8/main">
  <p188:cm id="{2932372C-B777-4692-82E6-AAFAD6E53B55}" authorId="{CB06A247-7F89-10A6-B1C8-644458FC2A2D}" status="resolved" created="2024-12-12T15:21:07.524" complete="100000">
    <pc:sldMkLst xmlns:pc="http://schemas.microsoft.com/office/powerpoint/2013/main/command">
      <pc:docMk/>
      <pc:sldMk cId="711861801" sldId="2147480919"/>
    </pc:sldMkLst>
    <p188:replyLst>
      <p188:reply id="{31A02251-413D-41E0-A3D5-9AB9062CD436}" authorId="{FBE4E1E3-456F-B0EC-3A26-CE9E9284069A}" created="2024-12-12T18:02:31.483">
        <p188:txBody>
          <a:bodyPr/>
          <a:lstStyle/>
          <a:p>
            <a:r>
              <a:rPr lang="en-US"/>
              <a:t>Added a next steps slide and finished this, let me know if it looks good.</a:t>
            </a:r>
          </a:p>
        </p188:txBody>
      </p188:reply>
    </p188:replyLst>
    <p188:txBody>
      <a:bodyPr/>
      <a:lstStyle/>
      <a:p>
        <a:r>
          <a:rPr lang="en-US"/>
          <a:t>Ker, can you update this agenda slide with content for tomorrow?</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A7318F-9BFA-4CB6-8FE7-1495C776B574}" type="doc">
      <dgm:prSet loTypeId="urn:microsoft.com/office/officeart/2005/8/layout/process1" loCatId="process" qsTypeId="urn:microsoft.com/office/officeart/2005/8/quickstyle/simple1" qsCatId="simple" csTypeId="urn:microsoft.com/office/officeart/2005/8/colors/colorful1" csCatId="colorful" phldr="1"/>
      <dgm:spPr/>
    </dgm:pt>
    <dgm:pt modelId="{6F08943C-1E04-4D11-94A0-A3CC213B6806}">
      <dgm:prSet phldr="0"/>
      <dgm:spPr>
        <a:xfrm>
          <a:off x="10627263" y="765407"/>
          <a:ext cx="843166" cy="746005"/>
        </a:xfrm>
        <a:prstGeom prst="roundRect">
          <a:avLst>
            <a:gd name="adj" fmla="val 10000"/>
          </a:avLst>
        </a:prstGeom>
        <a:solidFill>
          <a:srgbClr val="4EA72E">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rial"/>
              <a:ea typeface="+mn-ea"/>
              <a:cs typeface="+mn-cs"/>
            </a:rPr>
            <a:t>Reward &amp; Recognize</a:t>
          </a:r>
          <a:r>
            <a:rPr lang="en-US">
              <a:solidFill>
                <a:sysClr val="window" lastClr="FFFFFF"/>
              </a:solidFill>
              <a:latin typeface="Arial"/>
              <a:ea typeface="+mn-ea"/>
              <a:cs typeface="Arial"/>
            </a:rPr>
            <a:t> the Change Champions</a:t>
          </a:r>
          <a:endParaRPr lang="en-US">
            <a:solidFill>
              <a:sysClr val="window" lastClr="FFFFFF"/>
            </a:solidFill>
            <a:latin typeface="Aptos" panose="020B0004020202020204"/>
            <a:ea typeface="+mn-ea"/>
            <a:cs typeface="+mn-cs"/>
          </a:endParaRPr>
        </a:p>
      </dgm:t>
    </dgm:pt>
    <dgm:pt modelId="{71A16441-134C-4BF3-B33B-2C7214A80273}" type="parTrans" cxnId="{EE1C65E2-B2F3-4EF9-88DB-3964672F9A42}">
      <dgm:prSet/>
      <dgm:spPr/>
      <dgm:t>
        <a:bodyPr/>
        <a:lstStyle/>
        <a:p>
          <a:endParaRPr lang="en-US"/>
        </a:p>
      </dgm:t>
    </dgm:pt>
    <dgm:pt modelId="{08BBC075-6CC3-4311-87BC-D6DF72817907}" type="sibTrans" cxnId="{EE1C65E2-B2F3-4EF9-88DB-3964672F9A42}">
      <dgm:prSet/>
      <dgm:spPr/>
      <dgm:t>
        <a:bodyPr/>
        <a:lstStyle/>
        <a:p>
          <a:endParaRPr lang="en-US"/>
        </a:p>
      </dgm:t>
    </dgm:pt>
    <dgm:pt modelId="{1D007C2C-39FA-4E1D-B7A1-739DE4876831}">
      <dgm:prSet phldrT="[Text]" phldr="0"/>
      <dgm:spPr>
        <a:xfrm>
          <a:off x="2364228" y="765407"/>
          <a:ext cx="843166" cy="746005"/>
        </a:xfrm>
        <a:prstGeom prst="roundRect">
          <a:avLst>
            <a:gd name="adj" fmla="val 1000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ptos Display" panose="020F0302020204030204"/>
              <a:ea typeface="+mn-ea"/>
              <a:cs typeface="+mn-cs"/>
            </a:rPr>
            <a:t>Define the </a:t>
          </a:r>
          <a:r>
            <a:rPr lang="en-US">
              <a:solidFill>
                <a:sysClr val="window" lastClr="FFFFFF"/>
              </a:solidFill>
              <a:latin typeface="Aptos" panose="020B0004020202020204"/>
              <a:ea typeface="+mn-ea"/>
              <a:cs typeface="+mn-cs"/>
            </a:rPr>
            <a:t>Roles and Responsibilities</a:t>
          </a:r>
          <a:r>
            <a:rPr lang="en-US">
              <a:solidFill>
                <a:sysClr val="window" lastClr="FFFFFF"/>
              </a:solidFill>
              <a:latin typeface="Aptos Display" panose="020F0302020204030204"/>
              <a:ea typeface="+mn-ea"/>
              <a:cs typeface="+mn-cs"/>
            </a:rPr>
            <a:t> </a:t>
          </a:r>
          <a:r>
            <a:rPr lang="en-US">
              <a:solidFill>
                <a:sysClr val="window" lastClr="FFFFFF"/>
              </a:solidFill>
              <a:latin typeface="Aptos Display"/>
              <a:ea typeface="Calibri"/>
              <a:cs typeface="Calibri"/>
            </a:rPr>
            <a:t>of the </a:t>
          </a:r>
          <a:r>
            <a:rPr lang="en-US">
              <a:solidFill>
                <a:sysClr val="window" lastClr="FFFFFF"/>
              </a:solidFill>
              <a:latin typeface="Calibri"/>
              <a:ea typeface="Calibri"/>
              <a:cs typeface="Calibri"/>
            </a:rPr>
            <a:t>Change Leader Network</a:t>
          </a:r>
          <a:endParaRPr lang="en-US">
            <a:solidFill>
              <a:sysClr val="window" lastClr="FFFFFF"/>
            </a:solidFill>
            <a:latin typeface="Aptos" panose="020B0004020202020204"/>
            <a:ea typeface="+mn-ea"/>
            <a:cs typeface="+mn-cs"/>
          </a:endParaRPr>
        </a:p>
      </dgm:t>
    </dgm:pt>
    <dgm:pt modelId="{03D16A22-F864-490B-B0AD-A5BC600824CF}" type="parTrans" cxnId="{75FF4B74-523F-43B6-9F23-BF1CF50E954B}">
      <dgm:prSet/>
      <dgm:spPr/>
      <dgm:t>
        <a:bodyPr/>
        <a:lstStyle/>
        <a:p>
          <a:endParaRPr lang="en-US"/>
        </a:p>
      </dgm:t>
    </dgm:pt>
    <dgm:pt modelId="{6C81FD1C-AFCB-4A17-BE60-5207D60C4165}" type="sibTrans" cxnId="{75FF4B74-523F-43B6-9F23-BF1CF50E954B}">
      <dgm:prSet/>
      <dgm:spPr>
        <a:xfrm>
          <a:off x="3291712" y="1033857"/>
          <a:ext cx="178751" cy="209105"/>
        </a:xfrm>
        <a:prstGeom prst="rightArrow">
          <a:avLst>
            <a:gd name="adj1" fmla="val 60000"/>
            <a:gd name="adj2" fmla="val 50000"/>
          </a:avLst>
        </a:prstGeom>
        <a:solidFill>
          <a:srgbClr val="0F9ED5">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215B97B5-F93C-4EBF-9ADB-AD343A20EE17}">
      <dgm:prSet phldr="0"/>
      <dgm:spPr>
        <a:xfrm>
          <a:off x="7085962" y="765407"/>
          <a:ext cx="843166" cy="746005"/>
        </a:xfrm>
        <a:prstGeom prst="roundRect">
          <a:avLst>
            <a:gd name="adj" fmla="val 10000"/>
          </a:avLst>
        </a:prstGeom>
        <a:solidFill>
          <a:srgbClr val="196B24">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rial"/>
              <a:ea typeface="+mn-ea"/>
              <a:cs typeface="Arial"/>
            </a:rPr>
            <a:t>Follow Up with Nominated and Volunteered Candidates to Get Commitment</a:t>
          </a:r>
        </a:p>
      </dgm:t>
    </dgm:pt>
    <dgm:pt modelId="{377AC300-C26B-491D-9DBA-B3F7F827CCDB}" type="parTrans" cxnId="{85008561-368D-42BA-9912-855FA3494C95}">
      <dgm:prSet/>
      <dgm:spPr/>
      <dgm:t>
        <a:bodyPr/>
        <a:lstStyle/>
        <a:p>
          <a:endParaRPr lang="en-US"/>
        </a:p>
      </dgm:t>
    </dgm:pt>
    <dgm:pt modelId="{37B14858-D40C-4AE3-94C0-EA1001ABC843}" type="sibTrans" cxnId="{85008561-368D-42BA-9912-855FA3494C95}">
      <dgm:prSet/>
      <dgm:spPr>
        <a:xfrm>
          <a:off x="8013446" y="1033857"/>
          <a:ext cx="178751" cy="209105"/>
        </a:xfrm>
        <a:prstGeom prst="rightArrow">
          <a:avLst>
            <a:gd name="adj1" fmla="val 60000"/>
            <a:gd name="adj2" fmla="val 50000"/>
          </a:avLst>
        </a:prstGeom>
        <a:solidFill>
          <a:srgbClr val="196B24">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5CAD6474-B14B-4258-AAD0-073809A963EE}">
      <dgm:prSet phldr="0"/>
      <dgm:spPr>
        <a:xfrm>
          <a:off x="5905529" y="765407"/>
          <a:ext cx="843166" cy="746005"/>
        </a:xfrm>
        <a:prstGeom prst="roundRect">
          <a:avLst>
            <a:gd name="adj" fmla="val 10000"/>
          </a:avLst>
        </a:prstGeom>
        <a:solidFill>
          <a:srgbClr val="E9713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ptos Display"/>
              <a:ea typeface="+mn-ea"/>
              <a:cs typeface="Arial"/>
            </a:rPr>
            <a:t>Ask the Managers to Nominate Candidates</a:t>
          </a:r>
        </a:p>
      </dgm:t>
    </dgm:pt>
    <dgm:pt modelId="{712E5924-81E3-4A65-897C-E3B5253FC3B8}" type="parTrans" cxnId="{FE4D71CC-C951-46CD-BF43-607E13E3BB24}">
      <dgm:prSet/>
      <dgm:spPr/>
      <dgm:t>
        <a:bodyPr/>
        <a:lstStyle/>
        <a:p>
          <a:endParaRPr lang="en-US"/>
        </a:p>
      </dgm:t>
    </dgm:pt>
    <dgm:pt modelId="{4394A712-BA71-45E4-A5E3-D09DE0F9B94C}" type="sibTrans" cxnId="{FE4D71CC-C951-46CD-BF43-607E13E3BB24}">
      <dgm:prSet/>
      <dgm:spPr>
        <a:xfrm>
          <a:off x="6833012" y="1033857"/>
          <a:ext cx="178751" cy="209105"/>
        </a:xfrm>
        <a:prstGeom prst="rightArrow">
          <a:avLst>
            <a:gd name="adj1" fmla="val 60000"/>
            <a:gd name="adj2" fmla="val 50000"/>
          </a:avLst>
        </a:prstGeom>
        <a:solidFill>
          <a:srgbClr val="E97132">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D18B173C-7461-4A85-B946-FE1793C6FCF1}">
      <dgm:prSet phldr="0"/>
      <dgm:spPr>
        <a:xfrm>
          <a:off x="9446830" y="765407"/>
          <a:ext cx="843166" cy="746005"/>
        </a:xfrm>
        <a:prstGeom prst="roundRect">
          <a:avLst>
            <a:gd name="adj" fmla="val 10000"/>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rial"/>
              <a:ea typeface="+mn-ea"/>
              <a:cs typeface="Arial"/>
            </a:rPr>
            <a:t>Manage the </a:t>
          </a:r>
          <a:r>
            <a:rPr lang="en-US">
              <a:solidFill>
                <a:sysClr val="window" lastClr="FFFFFF"/>
              </a:solidFill>
              <a:latin typeface="Calibri"/>
              <a:ea typeface="Calibri"/>
              <a:cs typeface="Calibri"/>
            </a:rPr>
            <a:t>Change Leader Network</a:t>
          </a:r>
        </a:p>
      </dgm:t>
    </dgm:pt>
    <dgm:pt modelId="{8C7EC889-8AA4-49A4-9B3C-909431ECBBF6}" type="parTrans" cxnId="{585993AF-BBF6-4E5E-9E6A-E6B8E6C644DC}">
      <dgm:prSet/>
      <dgm:spPr/>
      <dgm:t>
        <a:bodyPr/>
        <a:lstStyle/>
        <a:p>
          <a:endParaRPr lang="en-US"/>
        </a:p>
      </dgm:t>
    </dgm:pt>
    <dgm:pt modelId="{6321FFCB-F1F1-4CD2-B50E-C601623C28C5}" type="sibTrans" cxnId="{585993AF-BBF6-4E5E-9E6A-E6B8E6C644DC}">
      <dgm:prSet/>
      <dgm:spPr>
        <a:xfrm>
          <a:off x="10374313" y="1033857"/>
          <a:ext cx="178751" cy="209105"/>
        </a:xfrm>
        <a:prstGeom prst="rightArrow">
          <a:avLst>
            <a:gd name="adj1" fmla="val 60000"/>
            <a:gd name="adj2" fmla="val 50000"/>
          </a:avLst>
        </a:prstGeom>
        <a:solidFill>
          <a:srgbClr val="A02B93">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4F132ABD-EB0B-4588-B532-74297F37AA1E}">
      <dgm:prSet phldr="0"/>
      <dgm:spPr>
        <a:xfrm>
          <a:off x="8266396" y="765407"/>
          <a:ext cx="843166" cy="746005"/>
        </a:xfrm>
        <a:prstGeom prst="roundRect">
          <a:avLst>
            <a:gd name="adj" fmla="val 1000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Calibri"/>
              <a:ea typeface="Calibri"/>
              <a:cs typeface="Calibri"/>
            </a:rPr>
            <a:t>Kick-off the Change Leader Network</a:t>
          </a:r>
        </a:p>
      </dgm:t>
    </dgm:pt>
    <dgm:pt modelId="{294308F9-9854-4041-A3A4-0D17471BE551}" type="parTrans" cxnId="{CD7484C6-E2EB-4084-B297-A7D0649035D0}">
      <dgm:prSet/>
      <dgm:spPr/>
      <dgm:t>
        <a:bodyPr/>
        <a:lstStyle/>
        <a:p>
          <a:endParaRPr lang="en-US"/>
        </a:p>
      </dgm:t>
    </dgm:pt>
    <dgm:pt modelId="{E790D200-CE12-4CE6-BC70-245419C918EC}" type="sibTrans" cxnId="{CD7484C6-E2EB-4084-B297-A7D0649035D0}">
      <dgm:prSet/>
      <dgm:spPr>
        <a:xfrm>
          <a:off x="9193880" y="1033857"/>
          <a:ext cx="178751" cy="209105"/>
        </a:xfrm>
        <a:prstGeom prst="rightArrow">
          <a:avLst>
            <a:gd name="adj1" fmla="val 60000"/>
            <a:gd name="adj2" fmla="val 50000"/>
          </a:avLst>
        </a:prstGeom>
        <a:solidFill>
          <a:srgbClr val="0F9ED5">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51EBD7E7-73EF-417A-BCC6-364748854372}">
      <dgm:prSet phldr="0"/>
      <dgm:spPr>
        <a:xfrm>
          <a:off x="3544662" y="765407"/>
          <a:ext cx="843166" cy="746005"/>
        </a:xfrm>
        <a:prstGeom prst="roundRect">
          <a:avLst>
            <a:gd name="adj" fmla="val 10000"/>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ptos Display" panose="020F0302020204030204"/>
              <a:ea typeface="+mn-ea"/>
              <a:cs typeface="+mn-cs"/>
            </a:rPr>
            <a:t>Define the Criteria for </a:t>
          </a:r>
          <a:r>
            <a:rPr lang="en-US">
              <a:solidFill>
                <a:sysClr val="window" lastClr="FFFFFF"/>
              </a:solidFill>
              <a:latin typeface="Aptos Display"/>
              <a:ea typeface="+mn-ea"/>
              <a:cs typeface="Arial"/>
            </a:rPr>
            <a:t>Selection of </a:t>
          </a:r>
          <a:r>
            <a:rPr lang="en-US">
              <a:solidFill>
                <a:sysClr val="window" lastClr="FFFFFF"/>
              </a:solidFill>
              <a:latin typeface="Calibri"/>
              <a:ea typeface="Calibri"/>
              <a:cs typeface="Calibri"/>
            </a:rPr>
            <a:t>Change Leaders </a:t>
          </a:r>
        </a:p>
      </dgm:t>
    </dgm:pt>
    <dgm:pt modelId="{A2BD32BF-D075-4D9B-932F-25784EF10BFA}" type="parTrans" cxnId="{C71AF3F8-2B92-4F2F-88DF-7220E36B56CB}">
      <dgm:prSet/>
      <dgm:spPr/>
      <dgm:t>
        <a:bodyPr/>
        <a:lstStyle/>
        <a:p>
          <a:endParaRPr lang="en-US"/>
        </a:p>
      </dgm:t>
    </dgm:pt>
    <dgm:pt modelId="{1DEA14AE-307B-4881-A35F-7FCB58CDFDD5}" type="sibTrans" cxnId="{C71AF3F8-2B92-4F2F-88DF-7220E36B56CB}">
      <dgm:prSet/>
      <dgm:spPr>
        <a:xfrm>
          <a:off x="4472145" y="1033857"/>
          <a:ext cx="178751" cy="209105"/>
        </a:xfrm>
        <a:prstGeom prst="rightArrow">
          <a:avLst>
            <a:gd name="adj1" fmla="val 60000"/>
            <a:gd name="adj2" fmla="val 50000"/>
          </a:avLst>
        </a:prstGeom>
        <a:solidFill>
          <a:srgbClr val="A02B93">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98AD2B71-779B-48CF-89CD-7A4F3CA525AE}">
      <dgm:prSet phldr="0"/>
      <dgm:spPr>
        <a:xfrm>
          <a:off x="4725095" y="765407"/>
          <a:ext cx="843166" cy="746005"/>
        </a:xfrm>
        <a:prstGeom prst="roundRect">
          <a:avLst>
            <a:gd name="adj" fmla="val 10000"/>
          </a:avLst>
        </a:prstGeom>
        <a:solidFill>
          <a:srgbClr val="4EA72E">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Aptos Display"/>
              <a:ea typeface="+mn-ea"/>
              <a:cs typeface="Arial"/>
            </a:rPr>
            <a:t>Provide an Overview to Managers of Potential </a:t>
          </a:r>
          <a:r>
            <a:rPr lang="en-US">
              <a:solidFill>
                <a:sysClr val="window" lastClr="FFFFFF"/>
              </a:solidFill>
              <a:latin typeface="Calibri"/>
              <a:ea typeface="Calibri"/>
              <a:cs typeface="Calibri"/>
            </a:rPr>
            <a:t>Change Champions</a:t>
          </a:r>
          <a:endParaRPr lang="en-US">
            <a:solidFill>
              <a:sysClr val="window" lastClr="FFFFFF"/>
            </a:solidFill>
            <a:latin typeface="Aptos Display"/>
            <a:ea typeface="+mn-ea"/>
            <a:cs typeface="+mn-cs"/>
          </a:endParaRPr>
        </a:p>
      </dgm:t>
    </dgm:pt>
    <dgm:pt modelId="{AE8A0D74-7237-4913-8ED8-39C1D277868C}" type="parTrans" cxnId="{07899250-86F5-40B8-86A1-51381022503D}">
      <dgm:prSet/>
      <dgm:spPr/>
      <dgm:t>
        <a:bodyPr/>
        <a:lstStyle/>
        <a:p>
          <a:endParaRPr lang="en-US"/>
        </a:p>
      </dgm:t>
    </dgm:pt>
    <dgm:pt modelId="{C401F440-EA28-4BD6-BA72-8FABEFD046BD}" type="sibTrans" cxnId="{07899250-86F5-40B8-86A1-51381022503D}">
      <dgm:prSet/>
      <dgm:spPr>
        <a:xfrm>
          <a:off x="5652579" y="1033857"/>
          <a:ext cx="178751" cy="209105"/>
        </a:xfrm>
        <a:prstGeom prst="rightArrow">
          <a:avLst>
            <a:gd name="adj1" fmla="val 60000"/>
            <a:gd name="adj2" fmla="val 50000"/>
          </a:avLst>
        </a:prstGeom>
        <a:solidFill>
          <a:srgbClr val="4EA72E">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EFBD5E2E-9FAA-45ED-8B57-74605FDE0CFA}">
      <dgm:prSet phldr="0"/>
      <dgm:spPr>
        <a:xfrm>
          <a:off x="3361" y="765407"/>
          <a:ext cx="843166" cy="746005"/>
        </a:xfrm>
        <a:prstGeom prst="roundRect">
          <a:avLst>
            <a:gd name="adj" fmla="val 10000"/>
          </a:avLst>
        </a:prstGeom>
        <a:solidFill>
          <a:srgbClr val="E97132">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ptos Display" panose="020F0302020204030204"/>
              <a:ea typeface="+mn-ea"/>
              <a:cs typeface="+mn-cs"/>
            </a:rPr>
            <a:t>Design Change Network Strategy</a:t>
          </a:r>
        </a:p>
      </dgm:t>
    </dgm:pt>
    <dgm:pt modelId="{C1CDBFAA-335E-4CFE-849A-036231B7E7DC}" type="parTrans" cxnId="{7BEDAB86-B25B-4B0D-969F-4997C5164DFF}">
      <dgm:prSet/>
      <dgm:spPr/>
      <dgm:t>
        <a:bodyPr/>
        <a:lstStyle/>
        <a:p>
          <a:endParaRPr lang="en-US"/>
        </a:p>
      </dgm:t>
    </dgm:pt>
    <dgm:pt modelId="{962AC780-2BF6-443D-B330-528DDB7514DB}" type="sibTrans" cxnId="{7BEDAB86-B25B-4B0D-969F-4997C5164DFF}">
      <dgm:prSet/>
      <dgm:spPr>
        <a:xfrm>
          <a:off x="930844" y="1033857"/>
          <a:ext cx="178751" cy="209105"/>
        </a:xfrm>
        <a:prstGeom prst="rightArrow">
          <a:avLst>
            <a:gd name="adj1" fmla="val 60000"/>
            <a:gd name="adj2" fmla="val 50000"/>
          </a:avLst>
        </a:prstGeom>
        <a:solidFill>
          <a:srgbClr val="E97132">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5265B616-5A44-4253-9965-6CAFDC71F7D7}">
      <dgm:prSet phldr="0"/>
      <dgm:spPr>
        <a:xfrm>
          <a:off x="1183795" y="765407"/>
          <a:ext cx="843166" cy="746005"/>
        </a:xfrm>
        <a:prstGeom prst="roundRect">
          <a:avLst>
            <a:gd name="adj" fmla="val 10000"/>
          </a:avLst>
        </a:prstGeom>
        <a:solidFill>
          <a:srgbClr val="196B24">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Aptos Display" panose="020F0302020204030204"/>
              <a:ea typeface="+mn-ea"/>
              <a:cs typeface="+mn-cs"/>
            </a:rPr>
            <a:t>Develop Change Network Plan </a:t>
          </a:r>
        </a:p>
      </dgm:t>
    </dgm:pt>
    <dgm:pt modelId="{18C45ECA-1015-4752-A2F5-51B48A557342}" type="parTrans" cxnId="{C0D91A53-503C-4019-9A15-F75ED90FB09A}">
      <dgm:prSet/>
      <dgm:spPr/>
      <dgm:t>
        <a:bodyPr/>
        <a:lstStyle/>
        <a:p>
          <a:endParaRPr lang="en-US"/>
        </a:p>
      </dgm:t>
    </dgm:pt>
    <dgm:pt modelId="{B1A6EF4E-D7BB-429F-BA92-38949C039CDB}" type="sibTrans" cxnId="{C0D91A53-503C-4019-9A15-F75ED90FB09A}">
      <dgm:prSet/>
      <dgm:spPr>
        <a:xfrm>
          <a:off x="2111278" y="1033857"/>
          <a:ext cx="178751" cy="209105"/>
        </a:xfrm>
        <a:prstGeom prst="rightArrow">
          <a:avLst>
            <a:gd name="adj1" fmla="val 60000"/>
            <a:gd name="adj2" fmla="val 50000"/>
          </a:avLst>
        </a:prstGeom>
        <a:solidFill>
          <a:srgbClr val="196B24">
            <a:hueOff val="0"/>
            <a:satOff val="0"/>
            <a:lumOff val="0"/>
            <a:alphaOff val="0"/>
          </a:srgbClr>
        </a:solidFill>
        <a:ln>
          <a:noFill/>
        </a:ln>
        <a:effectLst/>
      </dgm:spPr>
      <dgm:t>
        <a:bodyPr/>
        <a:lstStyle/>
        <a:p>
          <a:pPr>
            <a:buNone/>
          </a:pPr>
          <a:endParaRPr lang="en-US">
            <a:solidFill>
              <a:sysClr val="window" lastClr="FFFFFF"/>
            </a:solidFill>
            <a:latin typeface="Aptos" panose="020B0004020202020204"/>
            <a:ea typeface="+mn-ea"/>
            <a:cs typeface="+mn-cs"/>
          </a:endParaRPr>
        </a:p>
      </dgm:t>
    </dgm:pt>
    <dgm:pt modelId="{069A43BB-FF3C-47C1-89EC-4CA8CC7D5D4E}" type="pres">
      <dgm:prSet presAssocID="{00A7318F-9BFA-4CB6-8FE7-1495C776B574}" presName="Name0" presStyleCnt="0">
        <dgm:presLayoutVars>
          <dgm:dir/>
          <dgm:resizeHandles val="exact"/>
        </dgm:presLayoutVars>
      </dgm:prSet>
      <dgm:spPr/>
    </dgm:pt>
    <dgm:pt modelId="{260A76C0-4D80-4F77-ADB8-487206F0DAD1}" type="pres">
      <dgm:prSet presAssocID="{EFBD5E2E-9FAA-45ED-8B57-74605FDE0CFA}" presName="node" presStyleLbl="node1" presStyleIdx="0" presStyleCnt="10">
        <dgm:presLayoutVars>
          <dgm:bulletEnabled val="1"/>
        </dgm:presLayoutVars>
      </dgm:prSet>
      <dgm:spPr/>
    </dgm:pt>
    <dgm:pt modelId="{A9258B19-D1F8-4E4C-926C-EF34CF536402}" type="pres">
      <dgm:prSet presAssocID="{962AC780-2BF6-443D-B330-528DDB7514DB}" presName="sibTrans" presStyleLbl="sibTrans2D1" presStyleIdx="0" presStyleCnt="9"/>
      <dgm:spPr/>
    </dgm:pt>
    <dgm:pt modelId="{BC16BDAE-E59C-4EDA-8148-D9FCDB7A4F4C}" type="pres">
      <dgm:prSet presAssocID="{962AC780-2BF6-443D-B330-528DDB7514DB}" presName="connectorText" presStyleLbl="sibTrans2D1" presStyleIdx="0" presStyleCnt="9"/>
      <dgm:spPr/>
    </dgm:pt>
    <dgm:pt modelId="{A4964A14-ECC1-4652-AC95-FBD7CDEC47CC}" type="pres">
      <dgm:prSet presAssocID="{5265B616-5A44-4253-9965-6CAFDC71F7D7}" presName="node" presStyleLbl="node1" presStyleIdx="1" presStyleCnt="10">
        <dgm:presLayoutVars>
          <dgm:bulletEnabled val="1"/>
        </dgm:presLayoutVars>
      </dgm:prSet>
      <dgm:spPr/>
    </dgm:pt>
    <dgm:pt modelId="{B892BE61-90EF-445C-86B2-962C58167557}" type="pres">
      <dgm:prSet presAssocID="{B1A6EF4E-D7BB-429F-BA92-38949C039CDB}" presName="sibTrans" presStyleLbl="sibTrans2D1" presStyleIdx="1" presStyleCnt="9"/>
      <dgm:spPr/>
    </dgm:pt>
    <dgm:pt modelId="{3AE1CBBA-D4B4-49BF-9E3A-D774ACAA4DCE}" type="pres">
      <dgm:prSet presAssocID="{B1A6EF4E-D7BB-429F-BA92-38949C039CDB}" presName="connectorText" presStyleLbl="sibTrans2D1" presStyleIdx="1" presStyleCnt="9"/>
      <dgm:spPr/>
    </dgm:pt>
    <dgm:pt modelId="{EE9C37DE-C7F0-434C-8307-049D00E9F4BA}" type="pres">
      <dgm:prSet presAssocID="{1D007C2C-39FA-4E1D-B7A1-739DE4876831}" presName="node" presStyleLbl="node1" presStyleIdx="2" presStyleCnt="10">
        <dgm:presLayoutVars>
          <dgm:bulletEnabled val="1"/>
        </dgm:presLayoutVars>
      </dgm:prSet>
      <dgm:spPr/>
    </dgm:pt>
    <dgm:pt modelId="{E6134704-9AFB-4059-9360-88362D013CF7}" type="pres">
      <dgm:prSet presAssocID="{6C81FD1C-AFCB-4A17-BE60-5207D60C4165}" presName="sibTrans" presStyleLbl="sibTrans2D1" presStyleIdx="2" presStyleCnt="9"/>
      <dgm:spPr/>
    </dgm:pt>
    <dgm:pt modelId="{029F10CD-688E-424A-8D35-72DFDE2310D5}" type="pres">
      <dgm:prSet presAssocID="{6C81FD1C-AFCB-4A17-BE60-5207D60C4165}" presName="connectorText" presStyleLbl="sibTrans2D1" presStyleIdx="2" presStyleCnt="9"/>
      <dgm:spPr/>
    </dgm:pt>
    <dgm:pt modelId="{091A1462-5C79-420A-B0B5-3D10C13CD387}" type="pres">
      <dgm:prSet presAssocID="{51EBD7E7-73EF-417A-BCC6-364748854372}" presName="node" presStyleLbl="node1" presStyleIdx="3" presStyleCnt="10">
        <dgm:presLayoutVars>
          <dgm:bulletEnabled val="1"/>
        </dgm:presLayoutVars>
      </dgm:prSet>
      <dgm:spPr/>
    </dgm:pt>
    <dgm:pt modelId="{B9F6A6F9-544D-425D-B51D-A0C4BC1F3700}" type="pres">
      <dgm:prSet presAssocID="{1DEA14AE-307B-4881-A35F-7FCB58CDFDD5}" presName="sibTrans" presStyleLbl="sibTrans2D1" presStyleIdx="3" presStyleCnt="9"/>
      <dgm:spPr/>
    </dgm:pt>
    <dgm:pt modelId="{18664DA6-0E37-4D5A-BF7F-3399E85E8DEF}" type="pres">
      <dgm:prSet presAssocID="{1DEA14AE-307B-4881-A35F-7FCB58CDFDD5}" presName="connectorText" presStyleLbl="sibTrans2D1" presStyleIdx="3" presStyleCnt="9"/>
      <dgm:spPr/>
    </dgm:pt>
    <dgm:pt modelId="{904BBAEF-598F-40C0-BBC4-84FF4B9F15F6}" type="pres">
      <dgm:prSet presAssocID="{98AD2B71-779B-48CF-89CD-7A4F3CA525AE}" presName="node" presStyleLbl="node1" presStyleIdx="4" presStyleCnt="10">
        <dgm:presLayoutVars>
          <dgm:bulletEnabled val="1"/>
        </dgm:presLayoutVars>
      </dgm:prSet>
      <dgm:spPr/>
    </dgm:pt>
    <dgm:pt modelId="{BAE6A81E-245A-4F8C-AE34-FB9008832BD9}" type="pres">
      <dgm:prSet presAssocID="{C401F440-EA28-4BD6-BA72-8FABEFD046BD}" presName="sibTrans" presStyleLbl="sibTrans2D1" presStyleIdx="4" presStyleCnt="9"/>
      <dgm:spPr/>
    </dgm:pt>
    <dgm:pt modelId="{9FE468A0-33A4-47A4-BF49-55DB2733E804}" type="pres">
      <dgm:prSet presAssocID="{C401F440-EA28-4BD6-BA72-8FABEFD046BD}" presName="connectorText" presStyleLbl="sibTrans2D1" presStyleIdx="4" presStyleCnt="9"/>
      <dgm:spPr/>
    </dgm:pt>
    <dgm:pt modelId="{B6B66393-F75E-4241-ADE2-6E3AF0420DCE}" type="pres">
      <dgm:prSet presAssocID="{5CAD6474-B14B-4258-AAD0-073809A963EE}" presName="node" presStyleLbl="node1" presStyleIdx="5" presStyleCnt="10">
        <dgm:presLayoutVars>
          <dgm:bulletEnabled val="1"/>
        </dgm:presLayoutVars>
      </dgm:prSet>
      <dgm:spPr/>
    </dgm:pt>
    <dgm:pt modelId="{E720AA2C-395F-4481-99FF-78BC5D44251A}" type="pres">
      <dgm:prSet presAssocID="{4394A712-BA71-45E4-A5E3-D09DE0F9B94C}" presName="sibTrans" presStyleLbl="sibTrans2D1" presStyleIdx="5" presStyleCnt="9"/>
      <dgm:spPr/>
    </dgm:pt>
    <dgm:pt modelId="{3AD4B0B3-87AE-4FDE-A1EE-AA077AC14E67}" type="pres">
      <dgm:prSet presAssocID="{4394A712-BA71-45E4-A5E3-D09DE0F9B94C}" presName="connectorText" presStyleLbl="sibTrans2D1" presStyleIdx="5" presStyleCnt="9"/>
      <dgm:spPr/>
    </dgm:pt>
    <dgm:pt modelId="{0CB2E17C-A48B-433F-A1AC-F646062B1501}" type="pres">
      <dgm:prSet presAssocID="{215B97B5-F93C-4EBF-9ADB-AD343A20EE17}" presName="node" presStyleLbl="node1" presStyleIdx="6" presStyleCnt="10">
        <dgm:presLayoutVars>
          <dgm:bulletEnabled val="1"/>
        </dgm:presLayoutVars>
      </dgm:prSet>
      <dgm:spPr/>
    </dgm:pt>
    <dgm:pt modelId="{82EDE882-7FCD-423C-B60A-6D71B5A3DBA8}" type="pres">
      <dgm:prSet presAssocID="{37B14858-D40C-4AE3-94C0-EA1001ABC843}" presName="sibTrans" presStyleLbl="sibTrans2D1" presStyleIdx="6" presStyleCnt="9"/>
      <dgm:spPr/>
    </dgm:pt>
    <dgm:pt modelId="{139A641F-BF7F-45BC-B0D6-3EE3BB14AE26}" type="pres">
      <dgm:prSet presAssocID="{37B14858-D40C-4AE3-94C0-EA1001ABC843}" presName="connectorText" presStyleLbl="sibTrans2D1" presStyleIdx="6" presStyleCnt="9"/>
      <dgm:spPr/>
    </dgm:pt>
    <dgm:pt modelId="{6A90ED51-D5CD-4B9D-B9FE-0FA6E80FC6D4}" type="pres">
      <dgm:prSet presAssocID="{4F132ABD-EB0B-4588-B532-74297F37AA1E}" presName="node" presStyleLbl="node1" presStyleIdx="7" presStyleCnt="10">
        <dgm:presLayoutVars>
          <dgm:bulletEnabled val="1"/>
        </dgm:presLayoutVars>
      </dgm:prSet>
      <dgm:spPr/>
    </dgm:pt>
    <dgm:pt modelId="{9B103A78-C548-4955-AB84-2197EB8125DE}" type="pres">
      <dgm:prSet presAssocID="{E790D200-CE12-4CE6-BC70-245419C918EC}" presName="sibTrans" presStyleLbl="sibTrans2D1" presStyleIdx="7" presStyleCnt="9"/>
      <dgm:spPr/>
    </dgm:pt>
    <dgm:pt modelId="{497813E5-9987-42FC-A72D-258F4D1F58D9}" type="pres">
      <dgm:prSet presAssocID="{E790D200-CE12-4CE6-BC70-245419C918EC}" presName="connectorText" presStyleLbl="sibTrans2D1" presStyleIdx="7" presStyleCnt="9"/>
      <dgm:spPr/>
    </dgm:pt>
    <dgm:pt modelId="{B16775CB-9D47-46B4-82BA-22E9075BFD95}" type="pres">
      <dgm:prSet presAssocID="{D18B173C-7461-4A85-B946-FE1793C6FCF1}" presName="node" presStyleLbl="node1" presStyleIdx="8" presStyleCnt="10">
        <dgm:presLayoutVars>
          <dgm:bulletEnabled val="1"/>
        </dgm:presLayoutVars>
      </dgm:prSet>
      <dgm:spPr/>
    </dgm:pt>
    <dgm:pt modelId="{C0D3A5CC-FA7F-41FA-88E6-014C4C337EDB}" type="pres">
      <dgm:prSet presAssocID="{6321FFCB-F1F1-4CD2-B50E-C601623C28C5}" presName="sibTrans" presStyleLbl="sibTrans2D1" presStyleIdx="8" presStyleCnt="9"/>
      <dgm:spPr/>
    </dgm:pt>
    <dgm:pt modelId="{609235F3-44E1-4E8F-BEBB-C716FE635FE7}" type="pres">
      <dgm:prSet presAssocID="{6321FFCB-F1F1-4CD2-B50E-C601623C28C5}" presName="connectorText" presStyleLbl="sibTrans2D1" presStyleIdx="8" presStyleCnt="9"/>
      <dgm:spPr/>
    </dgm:pt>
    <dgm:pt modelId="{7FB1F2EA-C801-4D25-83A8-A144E092786F}" type="pres">
      <dgm:prSet presAssocID="{6F08943C-1E04-4D11-94A0-A3CC213B6806}" presName="node" presStyleLbl="node1" presStyleIdx="9" presStyleCnt="10">
        <dgm:presLayoutVars>
          <dgm:bulletEnabled val="1"/>
        </dgm:presLayoutVars>
      </dgm:prSet>
      <dgm:spPr/>
    </dgm:pt>
  </dgm:ptLst>
  <dgm:cxnLst>
    <dgm:cxn modelId="{F5578C05-E58C-41A4-BFDA-FE57F3C6812B}" type="presOf" srcId="{4F132ABD-EB0B-4588-B532-74297F37AA1E}" destId="{6A90ED51-D5CD-4B9D-B9FE-0FA6E80FC6D4}" srcOrd="0" destOrd="0" presId="urn:microsoft.com/office/officeart/2005/8/layout/process1"/>
    <dgm:cxn modelId="{3CF4D505-69C4-44CF-82EC-569586491774}" type="presOf" srcId="{B1A6EF4E-D7BB-429F-BA92-38949C039CDB}" destId="{B892BE61-90EF-445C-86B2-962C58167557}" srcOrd="0" destOrd="0" presId="urn:microsoft.com/office/officeart/2005/8/layout/process1"/>
    <dgm:cxn modelId="{B215260C-500B-4BCD-A278-39A0B9CF47C8}" type="presOf" srcId="{6321FFCB-F1F1-4CD2-B50E-C601623C28C5}" destId="{609235F3-44E1-4E8F-BEBB-C716FE635FE7}" srcOrd="1" destOrd="0" presId="urn:microsoft.com/office/officeart/2005/8/layout/process1"/>
    <dgm:cxn modelId="{151CF90E-6188-4F68-AEA9-BE1B914EAE19}" type="presOf" srcId="{51EBD7E7-73EF-417A-BCC6-364748854372}" destId="{091A1462-5C79-420A-B0B5-3D10C13CD387}" srcOrd="0" destOrd="0" presId="urn:microsoft.com/office/officeart/2005/8/layout/process1"/>
    <dgm:cxn modelId="{068D7610-000F-4930-94D7-37A5718A0E64}" type="presOf" srcId="{D18B173C-7461-4A85-B946-FE1793C6FCF1}" destId="{B16775CB-9D47-46B4-82BA-22E9075BFD95}" srcOrd="0" destOrd="0" presId="urn:microsoft.com/office/officeart/2005/8/layout/process1"/>
    <dgm:cxn modelId="{016E6E30-8203-40BB-9658-2F07BCD126CF}" type="presOf" srcId="{1D007C2C-39FA-4E1D-B7A1-739DE4876831}" destId="{EE9C37DE-C7F0-434C-8307-049D00E9F4BA}" srcOrd="0" destOrd="0" presId="urn:microsoft.com/office/officeart/2005/8/layout/process1"/>
    <dgm:cxn modelId="{F908963F-6C27-4C04-8509-DDAE7B736E6D}" type="presOf" srcId="{37B14858-D40C-4AE3-94C0-EA1001ABC843}" destId="{139A641F-BF7F-45BC-B0D6-3EE3BB14AE26}" srcOrd="1" destOrd="0" presId="urn:microsoft.com/office/officeart/2005/8/layout/process1"/>
    <dgm:cxn modelId="{43BC7B60-907A-45DB-9345-6EF8C23C1E55}" type="presOf" srcId="{00A7318F-9BFA-4CB6-8FE7-1495C776B574}" destId="{069A43BB-FF3C-47C1-89EC-4CA8CC7D5D4E}" srcOrd="0" destOrd="0" presId="urn:microsoft.com/office/officeart/2005/8/layout/process1"/>
    <dgm:cxn modelId="{85008561-368D-42BA-9912-855FA3494C95}" srcId="{00A7318F-9BFA-4CB6-8FE7-1495C776B574}" destId="{215B97B5-F93C-4EBF-9ADB-AD343A20EE17}" srcOrd="6" destOrd="0" parTransId="{377AC300-C26B-491D-9DBA-B3F7F827CCDB}" sibTransId="{37B14858-D40C-4AE3-94C0-EA1001ABC843}"/>
    <dgm:cxn modelId="{F2213365-423E-4660-9F12-B9874B7340B2}" type="presOf" srcId="{215B97B5-F93C-4EBF-9ADB-AD343A20EE17}" destId="{0CB2E17C-A48B-433F-A1AC-F646062B1501}" srcOrd="0" destOrd="0" presId="urn:microsoft.com/office/officeart/2005/8/layout/process1"/>
    <dgm:cxn modelId="{68558765-0670-4382-89C5-11923255A54C}" type="presOf" srcId="{6C81FD1C-AFCB-4A17-BE60-5207D60C4165}" destId="{E6134704-9AFB-4059-9360-88362D013CF7}" srcOrd="0" destOrd="0" presId="urn:microsoft.com/office/officeart/2005/8/layout/process1"/>
    <dgm:cxn modelId="{54807546-5C9C-4443-AB09-AA67AB5BB5DA}" type="presOf" srcId="{E790D200-CE12-4CE6-BC70-245419C918EC}" destId="{9B103A78-C548-4955-AB84-2197EB8125DE}" srcOrd="0" destOrd="0" presId="urn:microsoft.com/office/officeart/2005/8/layout/process1"/>
    <dgm:cxn modelId="{EB04F86A-9913-4153-834F-1CA09D59F9AE}" type="presOf" srcId="{6C81FD1C-AFCB-4A17-BE60-5207D60C4165}" destId="{029F10CD-688E-424A-8D35-72DFDE2310D5}" srcOrd="1" destOrd="0" presId="urn:microsoft.com/office/officeart/2005/8/layout/process1"/>
    <dgm:cxn modelId="{07899250-86F5-40B8-86A1-51381022503D}" srcId="{00A7318F-9BFA-4CB6-8FE7-1495C776B574}" destId="{98AD2B71-779B-48CF-89CD-7A4F3CA525AE}" srcOrd="4" destOrd="0" parTransId="{AE8A0D74-7237-4913-8ED8-39C1D277868C}" sibTransId="{C401F440-EA28-4BD6-BA72-8FABEFD046BD}"/>
    <dgm:cxn modelId="{A1489672-92FB-48E2-B9A0-C4E890CEDEA2}" type="presOf" srcId="{C401F440-EA28-4BD6-BA72-8FABEFD046BD}" destId="{9FE468A0-33A4-47A4-BF49-55DB2733E804}" srcOrd="1" destOrd="0" presId="urn:microsoft.com/office/officeart/2005/8/layout/process1"/>
    <dgm:cxn modelId="{C0D91A53-503C-4019-9A15-F75ED90FB09A}" srcId="{00A7318F-9BFA-4CB6-8FE7-1495C776B574}" destId="{5265B616-5A44-4253-9965-6CAFDC71F7D7}" srcOrd="1" destOrd="0" parTransId="{18C45ECA-1015-4752-A2F5-51B48A557342}" sibTransId="{B1A6EF4E-D7BB-429F-BA92-38949C039CDB}"/>
    <dgm:cxn modelId="{93019773-CCE9-4CEF-A06F-54A6AA1AC028}" type="presOf" srcId="{E790D200-CE12-4CE6-BC70-245419C918EC}" destId="{497813E5-9987-42FC-A72D-258F4D1F58D9}" srcOrd="1" destOrd="0" presId="urn:microsoft.com/office/officeart/2005/8/layout/process1"/>
    <dgm:cxn modelId="{75FF4B74-523F-43B6-9F23-BF1CF50E954B}" srcId="{00A7318F-9BFA-4CB6-8FE7-1495C776B574}" destId="{1D007C2C-39FA-4E1D-B7A1-739DE4876831}" srcOrd="2" destOrd="0" parTransId="{03D16A22-F864-490B-B0AD-A5BC600824CF}" sibTransId="{6C81FD1C-AFCB-4A17-BE60-5207D60C4165}"/>
    <dgm:cxn modelId="{A3CEE283-A577-4B3B-B952-9BFE6E639FC3}" type="presOf" srcId="{962AC780-2BF6-443D-B330-528DDB7514DB}" destId="{BC16BDAE-E59C-4EDA-8148-D9FCDB7A4F4C}" srcOrd="1" destOrd="0" presId="urn:microsoft.com/office/officeart/2005/8/layout/process1"/>
    <dgm:cxn modelId="{7BEDAB86-B25B-4B0D-969F-4997C5164DFF}" srcId="{00A7318F-9BFA-4CB6-8FE7-1495C776B574}" destId="{EFBD5E2E-9FAA-45ED-8B57-74605FDE0CFA}" srcOrd="0" destOrd="0" parTransId="{C1CDBFAA-335E-4CFE-849A-036231B7E7DC}" sibTransId="{962AC780-2BF6-443D-B330-528DDB7514DB}"/>
    <dgm:cxn modelId="{9A926B8D-DAFF-4A33-A9DD-45DF8B7C347B}" type="presOf" srcId="{C401F440-EA28-4BD6-BA72-8FABEFD046BD}" destId="{BAE6A81E-245A-4F8C-AE34-FB9008832BD9}" srcOrd="0" destOrd="0" presId="urn:microsoft.com/office/officeart/2005/8/layout/process1"/>
    <dgm:cxn modelId="{5D7A3F8F-4234-4FB1-98A4-81EA5A7BE917}" type="presOf" srcId="{5265B616-5A44-4253-9965-6CAFDC71F7D7}" destId="{A4964A14-ECC1-4652-AC95-FBD7CDEC47CC}" srcOrd="0" destOrd="0" presId="urn:microsoft.com/office/officeart/2005/8/layout/process1"/>
    <dgm:cxn modelId="{5AF09294-B52E-435E-AC07-13BB7D5274FB}" type="presOf" srcId="{1DEA14AE-307B-4881-A35F-7FCB58CDFDD5}" destId="{18664DA6-0E37-4D5A-BF7F-3399E85E8DEF}" srcOrd="1" destOrd="0" presId="urn:microsoft.com/office/officeart/2005/8/layout/process1"/>
    <dgm:cxn modelId="{3AD2249E-CEBD-4592-8B9C-6AD3944C4E6C}" type="presOf" srcId="{1DEA14AE-307B-4881-A35F-7FCB58CDFDD5}" destId="{B9F6A6F9-544D-425D-B51D-A0C4BC1F3700}" srcOrd="0" destOrd="0" presId="urn:microsoft.com/office/officeart/2005/8/layout/process1"/>
    <dgm:cxn modelId="{585993AF-BBF6-4E5E-9E6A-E6B8E6C644DC}" srcId="{00A7318F-9BFA-4CB6-8FE7-1495C776B574}" destId="{D18B173C-7461-4A85-B946-FE1793C6FCF1}" srcOrd="8" destOrd="0" parTransId="{8C7EC889-8AA4-49A4-9B3C-909431ECBBF6}" sibTransId="{6321FFCB-F1F1-4CD2-B50E-C601623C28C5}"/>
    <dgm:cxn modelId="{44D5B4B9-0CBF-4C15-81C0-42C675262873}" type="presOf" srcId="{98AD2B71-779B-48CF-89CD-7A4F3CA525AE}" destId="{904BBAEF-598F-40C0-BBC4-84FF4B9F15F6}" srcOrd="0" destOrd="0" presId="urn:microsoft.com/office/officeart/2005/8/layout/process1"/>
    <dgm:cxn modelId="{CD7484C6-E2EB-4084-B297-A7D0649035D0}" srcId="{00A7318F-9BFA-4CB6-8FE7-1495C776B574}" destId="{4F132ABD-EB0B-4588-B532-74297F37AA1E}" srcOrd="7" destOrd="0" parTransId="{294308F9-9854-4041-A3A4-0D17471BE551}" sibTransId="{E790D200-CE12-4CE6-BC70-245419C918EC}"/>
    <dgm:cxn modelId="{FE4D71CC-C951-46CD-BF43-607E13E3BB24}" srcId="{00A7318F-9BFA-4CB6-8FE7-1495C776B574}" destId="{5CAD6474-B14B-4258-AAD0-073809A963EE}" srcOrd="5" destOrd="0" parTransId="{712E5924-81E3-4A65-897C-E3B5253FC3B8}" sibTransId="{4394A712-BA71-45E4-A5E3-D09DE0F9B94C}"/>
    <dgm:cxn modelId="{220670D4-F6B0-46E3-BB30-DDD06700CC82}" type="presOf" srcId="{5CAD6474-B14B-4258-AAD0-073809A963EE}" destId="{B6B66393-F75E-4241-ADE2-6E3AF0420DCE}" srcOrd="0" destOrd="0" presId="urn:microsoft.com/office/officeart/2005/8/layout/process1"/>
    <dgm:cxn modelId="{4BED91DA-3E20-4DE8-A87B-F6936329AC83}" type="presOf" srcId="{EFBD5E2E-9FAA-45ED-8B57-74605FDE0CFA}" destId="{260A76C0-4D80-4F77-ADB8-487206F0DAD1}" srcOrd="0" destOrd="0" presId="urn:microsoft.com/office/officeart/2005/8/layout/process1"/>
    <dgm:cxn modelId="{466F12E1-01FE-49FD-9CAE-3852F05CA93E}" type="presOf" srcId="{6321FFCB-F1F1-4CD2-B50E-C601623C28C5}" destId="{C0D3A5CC-FA7F-41FA-88E6-014C4C337EDB}" srcOrd="0" destOrd="0" presId="urn:microsoft.com/office/officeart/2005/8/layout/process1"/>
    <dgm:cxn modelId="{EE1C65E2-B2F3-4EF9-88DB-3964672F9A42}" srcId="{00A7318F-9BFA-4CB6-8FE7-1495C776B574}" destId="{6F08943C-1E04-4D11-94A0-A3CC213B6806}" srcOrd="9" destOrd="0" parTransId="{71A16441-134C-4BF3-B33B-2C7214A80273}" sibTransId="{08BBC075-6CC3-4311-87BC-D6DF72817907}"/>
    <dgm:cxn modelId="{75F2C7ED-2A8B-4692-AA3A-13FE4330DE05}" type="presOf" srcId="{4394A712-BA71-45E4-A5E3-D09DE0F9B94C}" destId="{3AD4B0B3-87AE-4FDE-A1EE-AA077AC14E67}" srcOrd="1" destOrd="0" presId="urn:microsoft.com/office/officeart/2005/8/layout/process1"/>
    <dgm:cxn modelId="{B4B2F3EE-9A6F-438E-AE5A-DEE54F1842EE}" type="presOf" srcId="{37B14858-D40C-4AE3-94C0-EA1001ABC843}" destId="{82EDE882-7FCD-423C-B60A-6D71B5A3DBA8}" srcOrd="0" destOrd="0" presId="urn:microsoft.com/office/officeart/2005/8/layout/process1"/>
    <dgm:cxn modelId="{E25988F5-0C48-4275-997A-709D00F601C0}" type="presOf" srcId="{4394A712-BA71-45E4-A5E3-D09DE0F9B94C}" destId="{E720AA2C-395F-4481-99FF-78BC5D44251A}" srcOrd="0" destOrd="0" presId="urn:microsoft.com/office/officeart/2005/8/layout/process1"/>
    <dgm:cxn modelId="{214FD9F7-43FF-4F0D-81E5-641BED948193}" type="presOf" srcId="{6F08943C-1E04-4D11-94A0-A3CC213B6806}" destId="{7FB1F2EA-C801-4D25-83A8-A144E092786F}" srcOrd="0" destOrd="0" presId="urn:microsoft.com/office/officeart/2005/8/layout/process1"/>
    <dgm:cxn modelId="{C71AF3F8-2B92-4F2F-88DF-7220E36B56CB}" srcId="{00A7318F-9BFA-4CB6-8FE7-1495C776B574}" destId="{51EBD7E7-73EF-417A-BCC6-364748854372}" srcOrd="3" destOrd="0" parTransId="{A2BD32BF-D075-4D9B-932F-25784EF10BFA}" sibTransId="{1DEA14AE-307B-4881-A35F-7FCB58CDFDD5}"/>
    <dgm:cxn modelId="{60AAEEF9-0E1D-4A47-95A9-3A47C4E31AA0}" type="presOf" srcId="{962AC780-2BF6-443D-B330-528DDB7514DB}" destId="{A9258B19-D1F8-4E4C-926C-EF34CF536402}" srcOrd="0" destOrd="0" presId="urn:microsoft.com/office/officeart/2005/8/layout/process1"/>
    <dgm:cxn modelId="{F71AF8FF-AE47-4F13-85A9-0EF14A825459}" type="presOf" srcId="{B1A6EF4E-D7BB-429F-BA92-38949C039CDB}" destId="{3AE1CBBA-D4B4-49BF-9E3A-D774ACAA4DCE}" srcOrd="1" destOrd="0" presId="urn:microsoft.com/office/officeart/2005/8/layout/process1"/>
    <dgm:cxn modelId="{E4BB522A-72E1-495A-A418-499D04FE2EC1}" type="presParOf" srcId="{069A43BB-FF3C-47C1-89EC-4CA8CC7D5D4E}" destId="{260A76C0-4D80-4F77-ADB8-487206F0DAD1}" srcOrd="0" destOrd="0" presId="urn:microsoft.com/office/officeart/2005/8/layout/process1"/>
    <dgm:cxn modelId="{8708AD05-09E4-4C8F-A9F2-F0CB996D836E}" type="presParOf" srcId="{069A43BB-FF3C-47C1-89EC-4CA8CC7D5D4E}" destId="{A9258B19-D1F8-4E4C-926C-EF34CF536402}" srcOrd="1" destOrd="0" presId="urn:microsoft.com/office/officeart/2005/8/layout/process1"/>
    <dgm:cxn modelId="{2CCD0BC1-AA87-4217-99FC-E5D7491F4544}" type="presParOf" srcId="{A9258B19-D1F8-4E4C-926C-EF34CF536402}" destId="{BC16BDAE-E59C-4EDA-8148-D9FCDB7A4F4C}" srcOrd="0" destOrd="0" presId="urn:microsoft.com/office/officeart/2005/8/layout/process1"/>
    <dgm:cxn modelId="{9062A936-93A2-4685-8FE6-C71FF00DE805}" type="presParOf" srcId="{069A43BB-FF3C-47C1-89EC-4CA8CC7D5D4E}" destId="{A4964A14-ECC1-4652-AC95-FBD7CDEC47CC}" srcOrd="2" destOrd="0" presId="urn:microsoft.com/office/officeart/2005/8/layout/process1"/>
    <dgm:cxn modelId="{F148EA36-349D-4995-8191-480BFFA36EEC}" type="presParOf" srcId="{069A43BB-FF3C-47C1-89EC-4CA8CC7D5D4E}" destId="{B892BE61-90EF-445C-86B2-962C58167557}" srcOrd="3" destOrd="0" presId="urn:microsoft.com/office/officeart/2005/8/layout/process1"/>
    <dgm:cxn modelId="{2FE1CDE5-F3D7-4AB8-A5CF-00F86368AA38}" type="presParOf" srcId="{B892BE61-90EF-445C-86B2-962C58167557}" destId="{3AE1CBBA-D4B4-49BF-9E3A-D774ACAA4DCE}" srcOrd="0" destOrd="0" presId="urn:microsoft.com/office/officeart/2005/8/layout/process1"/>
    <dgm:cxn modelId="{97C70285-AF5C-40C7-9BD5-DA99A6F70D1D}" type="presParOf" srcId="{069A43BB-FF3C-47C1-89EC-4CA8CC7D5D4E}" destId="{EE9C37DE-C7F0-434C-8307-049D00E9F4BA}" srcOrd="4" destOrd="0" presId="urn:microsoft.com/office/officeart/2005/8/layout/process1"/>
    <dgm:cxn modelId="{76B4B533-1B3D-46F9-B52C-79D71184B428}" type="presParOf" srcId="{069A43BB-FF3C-47C1-89EC-4CA8CC7D5D4E}" destId="{E6134704-9AFB-4059-9360-88362D013CF7}" srcOrd="5" destOrd="0" presId="urn:microsoft.com/office/officeart/2005/8/layout/process1"/>
    <dgm:cxn modelId="{04A1180D-5A22-4519-B5C2-B70C323D0A97}" type="presParOf" srcId="{E6134704-9AFB-4059-9360-88362D013CF7}" destId="{029F10CD-688E-424A-8D35-72DFDE2310D5}" srcOrd="0" destOrd="0" presId="urn:microsoft.com/office/officeart/2005/8/layout/process1"/>
    <dgm:cxn modelId="{B0C1606B-370C-4B01-A42A-B5D67753114B}" type="presParOf" srcId="{069A43BB-FF3C-47C1-89EC-4CA8CC7D5D4E}" destId="{091A1462-5C79-420A-B0B5-3D10C13CD387}" srcOrd="6" destOrd="0" presId="urn:microsoft.com/office/officeart/2005/8/layout/process1"/>
    <dgm:cxn modelId="{B01B3666-42EA-4020-BA28-CC537807152F}" type="presParOf" srcId="{069A43BB-FF3C-47C1-89EC-4CA8CC7D5D4E}" destId="{B9F6A6F9-544D-425D-B51D-A0C4BC1F3700}" srcOrd="7" destOrd="0" presId="urn:microsoft.com/office/officeart/2005/8/layout/process1"/>
    <dgm:cxn modelId="{09DA9736-7E04-4B33-89EB-CC356D5D0285}" type="presParOf" srcId="{B9F6A6F9-544D-425D-B51D-A0C4BC1F3700}" destId="{18664DA6-0E37-4D5A-BF7F-3399E85E8DEF}" srcOrd="0" destOrd="0" presId="urn:microsoft.com/office/officeart/2005/8/layout/process1"/>
    <dgm:cxn modelId="{E800AB96-8580-4228-8DDF-9B09A457C31E}" type="presParOf" srcId="{069A43BB-FF3C-47C1-89EC-4CA8CC7D5D4E}" destId="{904BBAEF-598F-40C0-BBC4-84FF4B9F15F6}" srcOrd="8" destOrd="0" presId="urn:microsoft.com/office/officeart/2005/8/layout/process1"/>
    <dgm:cxn modelId="{6A63DA32-358E-4FF8-B1D2-BD2067CB75A2}" type="presParOf" srcId="{069A43BB-FF3C-47C1-89EC-4CA8CC7D5D4E}" destId="{BAE6A81E-245A-4F8C-AE34-FB9008832BD9}" srcOrd="9" destOrd="0" presId="urn:microsoft.com/office/officeart/2005/8/layout/process1"/>
    <dgm:cxn modelId="{3DD1C862-A0B5-4463-83C7-68CB8E63C17F}" type="presParOf" srcId="{BAE6A81E-245A-4F8C-AE34-FB9008832BD9}" destId="{9FE468A0-33A4-47A4-BF49-55DB2733E804}" srcOrd="0" destOrd="0" presId="urn:microsoft.com/office/officeart/2005/8/layout/process1"/>
    <dgm:cxn modelId="{BE00BA81-EBE6-473E-BBF2-82C15E31A676}" type="presParOf" srcId="{069A43BB-FF3C-47C1-89EC-4CA8CC7D5D4E}" destId="{B6B66393-F75E-4241-ADE2-6E3AF0420DCE}" srcOrd="10" destOrd="0" presId="urn:microsoft.com/office/officeart/2005/8/layout/process1"/>
    <dgm:cxn modelId="{A8EC9D25-5FBB-4CD5-BBB9-276706785866}" type="presParOf" srcId="{069A43BB-FF3C-47C1-89EC-4CA8CC7D5D4E}" destId="{E720AA2C-395F-4481-99FF-78BC5D44251A}" srcOrd="11" destOrd="0" presId="urn:microsoft.com/office/officeart/2005/8/layout/process1"/>
    <dgm:cxn modelId="{E3883694-910F-49A5-B730-9C963C1C542B}" type="presParOf" srcId="{E720AA2C-395F-4481-99FF-78BC5D44251A}" destId="{3AD4B0B3-87AE-4FDE-A1EE-AA077AC14E67}" srcOrd="0" destOrd="0" presId="urn:microsoft.com/office/officeart/2005/8/layout/process1"/>
    <dgm:cxn modelId="{2427975C-4B9E-4A07-8A7F-27F25F5C0ADB}" type="presParOf" srcId="{069A43BB-FF3C-47C1-89EC-4CA8CC7D5D4E}" destId="{0CB2E17C-A48B-433F-A1AC-F646062B1501}" srcOrd="12" destOrd="0" presId="urn:microsoft.com/office/officeart/2005/8/layout/process1"/>
    <dgm:cxn modelId="{1AFE4BB8-9B5C-4ED7-B5B6-C07EF28CA5CC}" type="presParOf" srcId="{069A43BB-FF3C-47C1-89EC-4CA8CC7D5D4E}" destId="{82EDE882-7FCD-423C-B60A-6D71B5A3DBA8}" srcOrd="13" destOrd="0" presId="urn:microsoft.com/office/officeart/2005/8/layout/process1"/>
    <dgm:cxn modelId="{CD5D0357-C42B-4E9A-B495-4FC966033328}" type="presParOf" srcId="{82EDE882-7FCD-423C-B60A-6D71B5A3DBA8}" destId="{139A641F-BF7F-45BC-B0D6-3EE3BB14AE26}" srcOrd="0" destOrd="0" presId="urn:microsoft.com/office/officeart/2005/8/layout/process1"/>
    <dgm:cxn modelId="{8A4EADC7-BE01-40A9-9BF9-DCE7C87FFDD1}" type="presParOf" srcId="{069A43BB-FF3C-47C1-89EC-4CA8CC7D5D4E}" destId="{6A90ED51-D5CD-4B9D-B9FE-0FA6E80FC6D4}" srcOrd="14" destOrd="0" presId="urn:microsoft.com/office/officeart/2005/8/layout/process1"/>
    <dgm:cxn modelId="{41E0E38C-F14C-46A9-8713-1C3D4A64928E}" type="presParOf" srcId="{069A43BB-FF3C-47C1-89EC-4CA8CC7D5D4E}" destId="{9B103A78-C548-4955-AB84-2197EB8125DE}" srcOrd="15" destOrd="0" presId="urn:microsoft.com/office/officeart/2005/8/layout/process1"/>
    <dgm:cxn modelId="{41F96D2A-40A1-4FF8-94D7-50D52BAD8DC1}" type="presParOf" srcId="{9B103A78-C548-4955-AB84-2197EB8125DE}" destId="{497813E5-9987-42FC-A72D-258F4D1F58D9}" srcOrd="0" destOrd="0" presId="urn:microsoft.com/office/officeart/2005/8/layout/process1"/>
    <dgm:cxn modelId="{3DCB96D1-0F0F-4F58-B8E7-6AE1EBEA3398}" type="presParOf" srcId="{069A43BB-FF3C-47C1-89EC-4CA8CC7D5D4E}" destId="{B16775CB-9D47-46B4-82BA-22E9075BFD95}" srcOrd="16" destOrd="0" presId="urn:microsoft.com/office/officeart/2005/8/layout/process1"/>
    <dgm:cxn modelId="{ABEE0461-408D-48A4-9D3D-2EFD9F0F77DA}" type="presParOf" srcId="{069A43BB-FF3C-47C1-89EC-4CA8CC7D5D4E}" destId="{C0D3A5CC-FA7F-41FA-88E6-014C4C337EDB}" srcOrd="17" destOrd="0" presId="urn:microsoft.com/office/officeart/2005/8/layout/process1"/>
    <dgm:cxn modelId="{B2B42AE2-3E1F-488C-B3ED-648B055208B2}" type="presParOf" srcId="{C0D3A5CC-FA7F-41FA-88E6-014C4C337EDB}" destId="{609235F3-44E1-4E8F-BEBB-C716FE635FE7}" srcOrd="0" destOrd="0" presId="urn:microsoft.com/office/officeart/2005/8/layout/process1"/>
    <dgm:cxn modelId="{2BB9C2A5-B068-4423-BDD4-0105C95B9D04}" type="presParOf" srcId="{069A43BB-FF3C-47C1-89EC-4CA8CC7D5D4E}" destId="{7FB1F2EA-C801-4D25-83A8-A144E092786F}" srcOrd="1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A76C0-4D80-4F77-ADB8-487206F0DAD1}">
      <dsp:nvSpPr>
        <dsp:cNvPr id="0" name=""/>
        <dsp:cNvSpPr/>
      </dsp:nvSpPr>
      <dsp:spPr>
        <a:xfrm>
          <a:off x="3064" y="1220006"/>
          <a:ext cx="768600" cy="590861"/>
        </a:xfrm>
        <a:prstGeom prst="roundRect">
          <a:avLst>
            <a:gd name="adj" fmla="val 10000"/>
          </a:avLst>
        </a:prstGeom>
        <a:solidFill>
          <a:srgbClr val="E9713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ysClr val="window" lastClr="FFFFFF"/>
              </a:solidFill>
              <a:latin typeface="Aptos Display" panose="020F0302020204030204"/>
              <a:ea typeface="+mn-ea"/>
              <a:cs typeface="+mn-cs"/>
            </a:rPr>
            <a:t>Design Change Network Strategy</a:t>
          </a:r>
        </a:p>
      </dsp:txBody>
      <dsp:txXfrm>
        <a:off x="20370" y="1237312"/>
        <a:ext cx="733988" cy="556249"/>
      </dsp:txXfrm>
    </dsp:sp>
    <dsp:sp modelId="{A9258B19-D1F8-4E4C-926C-EF34CF536402}">
      <dsp:nvSpPr>
        <dsp:cNvPr id="0" name=""/>
        <dsp:cNvSpPr/>
      </dsp:nvSpPr>
      <dsp:spPr>
        <a:xfrm>
          <a:off x="848524" y="1420131"/>
          <a:ext cx="162943" cy="190612"/>
        </a:xfrm>
        <a:prstGeom prst="rightArrow">
          <a:avLst>
            <a:gd name="adj1" fmla="val 60000"/>
            <a:gd name="adj2" fmla="val 50000"/>
          </a:avLst>
        </a:prstGeom>
        <a:solidFill>
          <a:srgbClr val="E9713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ysClr val="window" lastClr="FFFFFF"/>
            </a:solidFill>
            <a:latin typeface="Aptos" panose="020B0004020202020204"/>
            <a:ea typeface="+mn-ea"/>
            <a:cs typeface="+mn-cs"/>
          </a:endParaRPr>
        </a:p>
      </dsp:txBody>
      <dsp:txXfrm>
        <a:off x="848524" y="1458253"/>
        <a:ext cx="114060" cy="114368"/>
      </dsp:txXfrm>
    </dsp:sp>
    <dsp:sp modelId="{A4964A14-ECC1-4652-AC95-FBD7CDEC47CC}">
      <dsp:nvSpPr>
        <dsp:cNvPr id="0" name=""/>
        <dsp:cNvSpPr/>
      </dsp:nvSpPr>
      <dsp:spPr>
        <a:xfrm>
          <a:off x="1079104" y="1220006"/>
          <a:ext cx="768600" cy="590861"/>
        </a:xfrm>
        <a:prstGeom prst="roundRect">
          <a:avLst>
            <a:gd name="adj" fmla="val 10000"/>
          </a:avLst>
        </a:prstGeom>
        <a:solidFill>
          <a:srgbClr val="196B24">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ysClr val="window" lastClr="FFFFFF"/>
              </a:solidFill>
              <a:latin typeface="Aptos Display" panose="020F0302020204030204"/>
              <a:ea typeface="+mn-ea"/>
              <a:cs typeface="+mn-cs"/>
            </a:rPr>
            <a:t>Develop Change Network Plan </a:t>
          </a:r>
        </a:p>
      </dsp:txBody>
      <dsp:txXfrm>
        <a:off x="1096410" y="1237312"/>
        <a:ext cx="733988" cy="556249"/>
      </dsp:txXfrm>
    </dsp:sp>
    <dsp:sp modelId="{B892BE61-90EF-445C-86B2-962C58167557}">
      <dsp:nvSpPr>
        <dsp:cNvPr id="0" name=""/>
        <dsp:cNvSpPr/>
      </dsp:nvSpPr>
      <dsp:spPr>
        <a:xfrm>
          <a:off x="1924564" y="1420131"/>
          <a:ext cx="162943" cy="190612"/>
        </a:xfrm>
        <a:prstGeom prst="rightArrow">
          <a:avLst>
            <a:gd name="adj1" fmla="val 60000"/>
            <a:gd name="adj2" fmla="val 50000"/>
          </a:avLst>
        </a:prstGeom>
        <a:solidFill>
          <a:srgbClr val="196B24">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ysClr val="window" lastClr="FFFFFF"/>
            </a:solidFill>
            <a:latin typeface="Aptos" panose="020B0004020202020204"/>
            <a:ea typeface="+mn-ea"/>
            <a:cs typeface="+mn-cs"/>
          </a:endParaRPr>
        </a:p>
      </dsp:txBody>
      <dsp:txXfrm>
        <a:off x="1924564" y="1458253"/>
        <a:ext cx="114060" cy="114368"/>
      </dsp:txXfrm>
    </dsp:sp>
    <dsp:sp modelId="{EE9C37DE-C7F0-434C-8307-049D00E9F4BA}">
      <dsp:nvSpPr>
        <dsp:cNvPr id="0" name=""/>
        <dsp:cNvSpPr/>
      </dsp:nvSpPr>
      <dsp:spPr>
        <a:xfrm>
          <a:off x="2155144" y="1220006"/>
          <a:ext cx="768600" cy="590861"/>
        </a:xfrm>
        <a:prstGeom prst="roundRect">
          <a:avLst>
            <a:gd name="adj" fmla="val 1000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solidFill>
                <a:sysClr val="window" lastClr="FFFFFF"/>
              </a:solidFill>
              <a:latin typeface="Aptos Display" panose="020F0302020204030204"/>
              <a:ea typeface="+mn-ea"/>
              <a:cs typeface="+mn-cs"/>
            </a:rPr>
            <a:t>Define the </a:t>
          </a:r>
          <a:r>
            <a:rPr lang="en-US" sz="700" kern="1200">
              <a:solidFill>
                <a:sysClr val="window" lastClr="FFFFFF"/>
              </a:solidFill>
              <a:latin typeface="Aptos" panose="020B0004020202020204"/>
              <a:ea typeface="+mn-ea"/>
              <a:cs typeface="+mn-cs"/>
            </a:rPr>
            <a:t>Roles and Responsibilities</a:t>
          </a:r>
          <a:r>
            <a:rPr lang="en-US" sz="700" kern="1200">
              <a:solidFill>
                <a:sysClr val="window" lastClr="FFFFFF"/>
              </a:solidFill>
              <a:latin typeface="Aptos Display" panose="020F0302020204030204"/>
              <a:ea typeface="+mn-ea"/>
              <a:cs typeface="+mn-cs"/>
            </a:rPr>
            <a:t> </a:t>
          </a:r>
          <a:r>
            <a:rPr lang="en-US" sz="700" kern="1200">
              <a:solidFill>
                <a:sysClr val="window" lastClr="FFFFFF"/>
              </a:solidFill>
              <a:latin typeface="Aptos Display"/>
              <a:ea typeface="Calibri"/>
              <a:cs typeface="Calibri"/>
            </a:rPr>
            <a:t>of the </a:t>
          </a:r>
          <a:r>
            <a:rPr lang="en-US" sz="700" kern="1200">
              <a:solidFill>
                <a:sysClr val="window" lastClr="FFFFFF"/>
              </a:solidFill>
              <a:latin typeface="Calibri"/>
              <a:ea typeface="Calibri"/>
              <a:cs typeface="Calibri"/>
            </a:rPr>
            <a:t>Change Leader Network</a:t>
          </a:r>
          <a:endParaRPr lang="en-US" sz="700" kern="1200">
            <a:solidFill>
              <a:sysClr val="window" lastClr="FFFFFF"/>
            </a:solidFill>
            <a:latin typeface="Aptos" panose="020B0004020202020204"/>
            <a:ea typeface="+mn-ea"/>
            <a:cs typeface="+mn-cs"/>
          </a:endParaRPr>
        </a:p>
      </dsp:txBody>
      <dsp:txXfrm>
        <a:off x="2172450" y="1237312"/>
        <a:ext cx="733988" cy="556249"/>
      </dsp:txXfrm>
    </dsp:sp>
    <dsp:sp modelId="{E6134704-9AFB-4059-9360-88362D013CF7}">
      <dsp:nvSpPr>
        <dsp:cNvPr id="0" name=""/>
        <dsp:cNvSpPr/>
      </dsp:nvSpPr>
      <dsp:spPr>
        <a:xfrm>
          <a:off x="3000605" y="1420131"/>
          <a:ext cx="162943" cy="190612"/>
        </a:xfrm>
        <a:prstGeom prst="rightArrow">
          <a:avLst>
            <a:gd name="adj1" fmla="val 60000"/>
            <a:gd name="adj2" fmla="val 50000"/>
          </a:avLst>
        </a:prstGeom>
        <a:solidFill>
          <a:srgbClr val="0F9ED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ysClr val="window" lastClr="FFFFFF"/>
            </a:solidFill>
            <a:latin typeface="Aptos" panose="020B0004020202020204"/>
            <a:ea typeface="+mn-ea"/>
            <a:cs typeface="+mn-cs"/>
          </a:endParaRPr>
        </a:p>
      </dsp:txBody>
      <dsp:txXfrm>
        <a:off x="3000605" y="1458253"/>
        <a:ext cx="114060" cy="114368"/>
      </dsp:txXfrm>
    </dsp:sp>
    <dsp:sp modelId="{091A1462-5C79-420A-B0B5-3D10C13CD387}">
      <dsp:nvSpPr>
        <dsp:cNvPr id="0" name=""/>
        <dsp:cNvSpPr/>
      </dsp:nvSpPr>
      <dsp:spPr>
        <a:xfrm>
          <a:off x="3231185" y="1220006"/>
          <a:ext cx="768600" cy="590861"/>
        </a:xfrm>
        <a:prstGeom prst="roundRect">
          <a:avLst>
            <a:gd name="adj" fmla="val 10000"/>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ysClr val="window" lastClr="FFFFFF"/>
              </a:solidFill>
              <a:latin typeface="Aptos Display" panose="020F0302020204030204"/>
              <a:ea typeface="+mn-ea"/>
              <a:cs typeface="+mn-cs"/>
            </a:rPr>
            <a:t>Define the Criteria for </a:t>
          </a:r>
          <a:r>
            <a:rPr lang="en-US" sz="700" kern="1200">
              <a:solidFill>
                <a:sysClr val="window" lastClr="FFFFFF"/>
              </a:solidFill>
              <a:latin typeface="Aptos Display"/>
              <a:ea typeface="+mn-ea"/>
              <a:cs typeface="Arial"/>
            </a:rPr>
            <a:t>Selection of </a:t>
          </a:r>
          <a:r>
            <a:rPr lang="en-US" sz="700" kern="1200">
              <a:solidFill>
                <a:sysClr val="window" lastClr="FFFFFF"/>
              </a:solidFill>
              <a:latin typeface="Calibri"/>
              <a:ea typeface="Calibri"/>
              <a:cs typeface="Calibri"/>
            </a:rPr>
            <a:t>Change Leaders </a:t>
          </a:r>
        </a:p>
      </dsp:txBody>
      <dsp:txXfrm>
        <a:off x="3248491" y="1237312"/>
        <a:ext cx="733988" cy="556249"/>
      </dsp:txXfrm>
    </dsp:sp>
    <dsp:sp modelId="{B9F6A6F9-544D-425D-B51D-A0C4BC1F3700}">
      <dsp:nvSpPr>
        <dsp:cNvPr id="0" name=""/>
        <dsp:cNvSpPr/>
      </dsp:nvSpPr>
      <dsp:spPr>
        <a:xfrm>
          <a:off x="4076645" y="1420131"/>
          <a:ext cx="162943" cy="190612"/>
        </a:xfrm>
        <a:prstGeom prst="rightArrow">
          <a:avLst>
            <a:gd name="adj1" fmla="val 60000"/>
            <a:gd name="adj2" fmla="val 50000"/>
          </a:avLst>
        </a:prstGeom>
        <a:solidFill>
          <a:srgbClr val="A02B93">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ysClr val="window" lastClr="FFFFFF"/>
            </a:solidFill>
            <a:latin typeface="Aptos" panose="020B0004020202020204"/>
            <a:ea typeface="+mn-ea"/>
            <a:cs typeface="+mn-cs"/>
          </a:endParaRPr>
        </a:p>
      </dsp:txBody>
      <dsp:txXfrm>
        <a:off x="4076645" y="1458253"/>
        <a:ext cx="114060" cy="114368"/>
      </dsp:txXfrm>
    </dsp:sp>
    <dsp:sp modelId="{904BBAEF-598F-40C0-BBC4-84FF4B9F15F6}">
      <dsp:nvSpPr>
        <dsp:cNvPr id="0" name=""/>
        <dsp:cNvSpPr/>
      </dsp:nvSpPr>
      <dsp:spPr>
        <a:xfrm>
          <a:off x="4307225" y="1220006"/>
          <a:ext cx="768600" cy="590861"/>
        </a:xfrm>
        <a:prstGeom prst="roundRect">
          <a:avLst>
            <a:gd name="adj" fmla="val 10000"/>
          </a:avLst>
        </a:prstGeom>
        <a:solidFill>
          <a:srgbClr val="4EA72E">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solidFill>
                <a:sysClr val="window" lastClr="FFFFFF"/>
              </a:solidFill>
              <a:latin typeface="Aptos Display"/>
              <a:ea typeface="+mn-ea"/>
              <a:cs typeface="Arial"/>
            </a:rPr>
            <a:t>Provide an Overview to Managers of Potential </a:t>
          </a:r>
          <a:r>
            <a:rPr lang="en-US" sz="700" kern="1200">
              <a:solidFill>
                <a:sysClr val="window" lastClr="FFFFFF"/>
              </a:solidFill>
              <a:latin typeface="Calibri"/>
              <a:ea typeface="Calibri"/>
              <a:cs typeface="Calibri"/>
            </a:rPr>
            <a:t>Change Champions</a:t>
          </a:r>
          <a:endParaRPr lang="en-US" sz="700" kern="1200">
            <a:solidFill>
              <a:sysClr val="window" lastClr="FFFFFF"/>
            </a:solidFill>
            <a:latin typeface="Aptos Display"/>
            <a:ea typeface="+mn-ea"/>
            <a:cs typeface="+mn-cs"/>
          </a:endParaRPr>
        </a:p>
      </dsp:txBody>
      <dsp:txXfrm>
        <a:off x="4324531" y="1237312"/>
        <a:ext cx="733988" cy="556249"/>
      </dsp:txXfrm>
    </dsp:sp>
    <dsp:sp modelId="{BAE6A81E-245A-4F8C-AE34-FB9008832BD9}">
      <dsp:nvSpPr>
        <dsp:cNvPr id="0" name=""/>
        <dsp:cNvSpPr/>
      </dsp:nvSpPr>
      <dsp:spPr>
        <a:xfrm>
          <a:off x="5152685" y="1420131"/>
          <a:ext cx="162943" cy="190612"/>
        </a:xfrm>
        <a:prstGeom prst="rightArrow">
          <a:avLst>
            <a:gd name="adj1" fmla="val 60000"/>
            <a:gd name="adj2" fmla="val 50000"/>
          </a:avLst>
        </a:prstGeom>
        <a:solidFill>
          <a:srgbClr val="4EA72E">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ysClr val="window" lastClr="FFFFFF"/>
            </a:solidFill>
            <a:latin typeface="Aptos" panose="020B0004020202020204"/>
            <a:ea typeface="+mn-ea"/>
            <a:cs typeface="+mn-cs"/>
          </a:endParaRPr>
        </a:p>
      </dsp:txBody>
      <dsp:txXfrm>
        <a:off x="5152685" y="1458253"/>
        <a:ext cx="114060" cy="114368"/>
      </dsp:txXfrm>
    </dsp:sp>
    <dsp:sp modelId="{B6B66393-F75E-4241-ADE2-6E3AF0420DCE}">
      <dsp:nvSpPr>
        <dsp:cNvPr id="0" name=""/>
        <dsp:cNvSpPr/>
      </dsp:nvSpPr>
      <dsp:spPr>
        <a:xfrm>
          <a:off x="5383266" y="1220006"/>
          <a:ext cx="768600" cy="590861"/>
        </a:xfrm>
        <a:prstGeom prst="roundRect">
          <a:avLst>
            <a:gd name="adj" fmla="val 10000"/>
          </a:avLst>
        </a:prstGeom>
        <a:solidFill>
          <a:srgbClr val="E97132">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ysClr val="window" lastClr="FFFFFF"/>
              </a:solidFill>
              <a:latin typeface="Aptos Display"/>
              <a:ea typeface="+mn-ea"/>
              <a:cs typeface="Arial"/>
            </a:rPr>
            <a:t>Ask the Managers to Nominate Candidates</a:t>
          </a:r>
        </a:p>
      </dsp:txBody>
      <dsp:txXfrm>
        <a:off x="5400572" y="1237312"/>
        <a:ext cx="733988" cy="556249"/>
      </dsp:txXfrm>
    </dsp:sp>
    <dsp:sp modelId="{E720AA2C-395F-4481-99FF-78BC5D44251A}">
      <dsp:nvSpPr>
        <dsp:cNvPr id="0" name=""/>
        <dsp:cNvSpPr/>
      </dsp:nvSpPr>
      <dsp:spPr>
        <a:xfrm>
          <a:off x="6228726" y="1420131"/>
          <a:ext cx="162943" cy="190612"/>
        </a:xfrm>
        <a:prstGeom prst="rightArrow">
          <a:avLst>
            <a:gd name="adj1" fmla="val 60000"/>
            <a:gd name="adj2" fmla="val 50000"/>
          </a:avLst>
        </a:prstGeom>
        <a:solidFill>
          <a:srgbClr val="E9713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ysClr val="window" lastClr="FFFFFF"/>
            </a:solidFill>
            <a:latin typeface="Aptos" panose="020B0004020202020204"/>
            <a:ea typeface="+mn-ea"/>
            <a:cs typeface="+mn-cs"/>
          </a:endParaRPr>
        </a:p>
      </dsp:txBody>
      <dsp:txXfrm>
        <a:off x="6228726" y="1458253"/>
        <a:ext cx="114060" cy="114368"/>
      </dsp:txXfrm>
    </dsp:sp>
    <dsp:sp modelId="{0CB2E17C-A48B-433F-A1AC-F646062B1501}">
      <dsp:nvSpPr>
        <dsp:cNvPr id="0" name=""/>
        <dsp:cNvSpPr/>
      </dsp:nvSpPr>
      <dsp:spPr>
        <a:xfrm>
          <a:off x="6459306" y="1220006"/>
          <a:ext cx="768600" cy="590861"/>
        </a:xfrm>
        <a:prstGeom prst="roundRect">
          <a:avLst>
            <a:gd name="adj" fmla="val 10000"/>
          </a:avLst>
        </a:prstGeom>
        <a:solidFill>
          <a:srgbClr val="196B24">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ysClr val="window" lastClr="FFFFFF"/>
              </a:solidFill>
              <a:latin typeface="Arial"/>
              <a:ea typeface="+mn-ea"/>
              <a:cs typeface="Arial"/>
            </a:rPr>
            <a:t>Follow Up with Nominated and Volunteered Candidates to Get Commitment</a:t>
          </a:r>
        </a:p>
      </dsp:txBody>
      <dsp:txXfrm>
        <a:off x="6476612" y="1237312"/>
        <a:ext cx="733988" cy="556249"/>
      </dsp:txXfrm>
    </dsp:sp>
    <dsp:sp modelId="{82EDE882-7FCD-423C-B60A-6D71B5A3DBA8}">
      <dsp:nvSpPr>
        <dsp:cNvPr id="0" name=""/>
        <dsp:cNvSpPr/>
      </dsp:nvSpPr>
      <dsp:spPr>
        <a:xfrm>
          <a:off x="7304766" y="1420131"/>
          <a:ext cx="162943" cy="190612"/>
        </a:xfrm>
        <a:prstGeom prst="rightArrow">
          <a:avLst>
            <a:gd name="adj1" fmla="val 60000"/>
            <a:gd name="adj2" fmla="val 50000"/>
          </a:avLst>
        </a:prstGeom>
        <a:solidFill>
          <a:srgbClr val="196B24">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ysClr val="window" lastClr="FFFFFF"/>
            </a:solidFill>
            <a:latin typeface="Aptos" panose="020B0004020202020204"/>
            <a:ea typeface="+mn-ea"/>
            <a:cs typeface="+mn-cs"/>
          </a:endParaRPr>
        </a:p>
      </dsp:txBody>
      <dsp:txXfrm>
        <a:off x="7304766" y="1458253"/>
        <a:ext cx="114060" cy="114368"/>
      </dsp:txXfrm>
    </dsp:sp>
    <dsp:sp modelId="{6A90ED51-D5CD-4B9D-B9FE-0FA6E80FC6D4}">
      <dsp:nvSpPr>
        <dsp:cNvPr id="0" name=""/>
        <dsp:cNvSpPr/>
      </dsp:nvSpPr>
      <dsp:spPr>
        <a:xfrm>
          <a:off x="7535346" y="1220006"/>
          <a:ext cx="768600" cy="590861"/>
        </a:xfrm>
        <a:prstGeom prst="roundRect">
          <a:avLst>
            <a:gd name="adj" fmla="val 1000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ysClr val="window" lastClr="FFFFFF"/>
              </a:solidFill>
              <a:latin typeface="Calibri"/>
              <a:ea typeface="Calibri"/>
              <a:cs typeface="Calibri"/>
            </a:rPr>
            <a:t>Kick-off the Change Leader Network</a:t>
          </a:r>
        </a:p>
      </dsp:txBody>
      <dsp:txXfrm>
        <a:off x="7552652" y="1237312"/>
        <a:ext cx="733988" cy="556249"/>
      </dsp:txXfrm>
    </dsp:sp>
    <dsp:sp modelId="{9B103A78-C548-4955-AB84-2197EB8125DE}">
      <dsp:nvSpPr>
        <dsp:cNvPr id="0" name=""/>
        <dsp:cNvSpPr/>
      </dsp:nvSpPr>
      <dsp:spPr>
        <a:xfrm>
          <a:off x="8380807" y="1420131"/>
          <a:ext cx="162943" cy="190612"/>
        </a:xfrm>
        <a:prstGeom prst="rightArrow">
          <a:avLst>
            <a:gd name="adj1" fmla="val 60000"/>
            <a:gd name="adj2" fmla="val 50000"/>
          </a:avLst>
        </a:prstGeom>
        <a:solidFill>
          <a:srgbClr val="0F9ED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ysClr val="window" lastClr="FFFFFF"/>
            </a:solidFill>
            <a:latin typeface="Aptos" panose="020B0004020202020204"/>
            <a:ea typeface="+mn-ea"/>
            <a:cs typeface="+mn-cs"/>
          </a:endParaRPr>
        </a:p>
      </dsp:txBody>
      <dsp:txXfrm>
        <a:off x="8380807" y="1458253"/>
        <a:ext cx="114060" cy="114368"/>
      </dsp:txXfrm>
    </dsp:sp>
    <dsp:sp modelId="{B16775CB-9D47-46B4-82BA-22E9075BFD95}">
      <dsp:nvSpPr>
        <dsp:cNvPr id="0" name=""/>
        <dsp:cNvSpPr/>
      </dsp:nvSpPr>
      <dsp:spPr>
        <a:xfrm>
          <a:off x="8611387" y="1220006"/>
          <a:ext cx="768600" cy="590861"/>
        </a:xfrm>
        <a:prstGeom prst="roundRect">
          <a:avLst>
            <a:gd name="adj" fmla="val 10000"/>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ysClr val="window" lastClr="FFFFFF"/>
              </a:solidFill>
              <a:latin typeface="Arial"/>
              <a:ea typeface="+mn-ea"/>
              <a:cs typeface="Arial"/>
            </a:rPr>
            <a:t>Manage the </a:t>
          </a:r>
          <a:r>
            <a:rPr lang="en-US" sz="700" kern="1200">
              <a:solidFill>
                <a:sysClr val="window" lastClr="FFFFFF"/>
              </a:solidFill>
              <a:latin typeface="Calibri"/>
              <a:ea typeface="Calibri"/>
              <a:cs typeface="Calibri"/>
            </a:rPr>
            <a:t>Change Leader Network</a:t>
          </a:r>
        </a:p>
      </dsp:txBody>
      <dsp:txXfrm>
        <a:off x="8628693" y="1237312"/>
        <a:ext cx="733988" cy="556249"/>
      </dsp:txXfrm>
    </dsp:sp>
    <dsp:sp modelId="{C0D3A5CC-FA7F-41FA-88E6-014C4C337EDB}">
      <dsp:nvSpPr>
        <dsp:cNvPr id="0" name=""/>
        <dsp:cNvSpPr/>
      </dsp:nvSpPr>
      <dsp:spPr>
        <a:xfrm>
          <a:off x="9456847" y="1420131"/>
          <a:ext cx="162943" cy="190612"/>
        </a:xfrm>
        <a:prstGeom prst="rightArrow">
          <a:avLst>
            <a:gd name="adj1" fmla="val 60000"/>
            <a:gd name="adj2" fmla="val 50000"/>
          </a:avLst>
        </a:prstGeom>
        <a:solidFill>
          <a:srgbClr val="A02B93">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ysClr val="window" lastClr="FFFFFF"/>
            </a:solidFill>
            <a:latin typeface="Aptos" panose="020B0004020202020204"/>
            <a:ea typeface="+mn-ea"/>
            <a:cs typeface="+mn-cs"/>
          </a:endParaRPr>
        </a:p>
      </dsp:txBody>
      <dsp:txXfrm>
        <a:off x="9456847" y="1458253"/>
        <a:ext cx="114060" cy="114368"/>
      </dsp:txXfrm>
    </dsp:sp>
    <dsp:sp modelId="{7FB1F2EA-C801-4D25-83A8-A144E092786F}">
      <dsp:nvSpPr>
        <dsp:cNvPr id="0" name=""/>
        <dsp:cNvSpPr/>
      </dsp:nvSpPr>
      <dsp:spPr>
        <a:xfrm>
          <a:off x="9687427" y="1220006"/>
          <a:ext cx="768600" cy="590861"/>
        </a:xfrm>
        <a:prstGeom prst="roundRect">
          <a:avLst>
            <a:gd name="adj" fmla="val 10000"/>
          </a:avLst>
        </a:prstGeom>
        <a:solidFill>
          <a:srgbClr val="4EA72E">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ysClr val="window" lastClr="FFFFFF"/>
              </a:solidFill>
              <a:latin typeface="Arial"/>
              <a:ea typeface="+mn-ea"/>
              <a:cs typeface="+mn-cs"/>
            </a:rPr>
            <a:t>Reward &amp; Recognize</a:t>
          </a:r>
          <a:r>
            <a:rPr lang="en-US" sz="700" kern="1200">
              <a:solidFill>
                <a:sysClr val="window" lastClr="FFFFFF"/>
              </a:solidFill>
              <a:latin typeface="Arial"/>
              <a:ea typeface="+mn-ea"/>
              <a:cs typeface="Arial"/>
            </a:rPr>
            <a:t> the Change Champions</a:t>
          </a:r>
          <a:endParaRPr lang="en-US" sz="700" kern="1200">
            <a:solidFill>
              <a:sysClr val="window" lastClr="FFFFFF"/>
            </a:solidFill>
            <a:latin typeface="Aptos" panose="020B0004020202020204"/>
            <a:ea typeface="+mn-ea"/>
            <a:cs typeface="+mn-cs"/>
          </a:endParaRPr>
        </a:p>
      </dsp:txBody>
      <dsp:txXfrm>
        <a:off x="9704733" y="1237312"/>
        <a:ext cx="733988" cy="5562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23T17:40:38.281"/>
    </inkml:context>
    <inkml:brush xml:id="br0">
      <inkml:brushProperty name="width" value="0.1" units="cm"/>
      <inkml:brushProperty name="height" value="0.1" units="cm"/>
    </inkml:brush>
  </inkml:definitions>
  <inkml:trace contextRef="#ctx0" brushRef="#br0">18897 14377 767 0 0,'0'-4'2720'0'0,"-5"-2"-512"0"0,-1-4 3072 0 0,0-1-5280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23T17:40:38.282"/>
    </inkml:context>
    <inkml:brush xml:id="br0">
      <inkml:brushProperty name="width" value="0.1" units="cm"/>
      <inkml:brushProperty name="height" value="0.1" units="cm"/>
    </inkml:brush>
  </inkml:definitions>
  <inkml:trace contextRef="#ctx0" brushRef="#br0">18944 14155 1375 0 0,'5'0'10048'0'0,"1"0"-10048"0"0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23T17:40:38.283"/>
    </inkml:context>
    <inkml:brush xml:id="br0">
      <inkml:brushProperty name="width" value="0.1" units="cm"/>
      <inkml:brushProperty name="height" value="0.1" units="cm"/>
    </inkml:brush>
  </inkml:definitions>
  <inkml:trace contextRef="#ctx0" brushRef="#br0">18878 14183 2143 0 0,'-4'0'2272'0'0,"-7"0"14752"0"0,-1-4-17696 0 0,-2-2-1632 0 0,0-4-9152 0 0,3-1 11456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23T17:40:38.284"/>
    </inkml:context>
    <inkml:brush xml:id="br0">
      <inkml:brushProperty name="width" value="0.1" units="cm"/>
      <inkml:brushProperty name="height" value="0.1" units="cm"/>
    </inkml:brush>
  </inkml:definitions>
  <inkml:trace contextRef="#ctx0" brushRef="#br0">18834 14077 2271 0 0,'-4'0'4800'0'0,"-2"-4"5248"0"0,-5-2-4640 0 0,1-4-17632 0 0,1-1 12224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23T17:45:50.448"/>
    </inkml:context>
    <inkml:brush xml:id="br0">
      <inkml:brushProperty name="width" value="0.1" units="cm"/>
      <inkml:brushProperty name="height" value="0.1" units="cm"/>
    </inkml:brush>
  </inkml:definitions>
  <inkml:trace contextRef="#ctx0" brushRef="#br0">18877 13891 1279 0 0,'-4'0'960'0'0,"-2"0"-960"0"0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23T17:45:50.449"/>
    </inkml:context>
    <inkml:brush xml:id="br0">
      <inkml:brushProperty name="width" value="0.1" units="cm"/>
      <inkml:brushProperty name="height" value="0.1" units="cm"/>
    </inkml:brush>
  </inkml:definitions>
  <inkml:trace contextRef="#ctx0" brushRef="#br0">18874 14190 1503 0 0,'4'0'13312'0'0,"7"0"-11264"0"0,-4 0-10784 0 0,-3 0 8736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23T17:45:50.450"/>
    </inkml:context>
    <inkml:brush xml:id="br0">
      <inkml:brushProperty name="width" value="0.1" units="cm"/>
      <inkml:brushProperty name="height" value="0.1" units="cm"/>
    </inkml:brush>
  </inkml:definitions>
  <inkml:trace contextRef="#ctx0" brushRef="#br0">18627 14250 1951 0 0,'4'-4'15456'0'0,"2"-7"-12704"0"0,4-1-2400 0 0,1-2-64 0 0,2-5-96 0 0,5-2 192 0 0,2-3-192 0 0,3 3-96 0 0,-2 0-64 0 0,-1 4 0 0 0,2 5-192 0 0,-4 9-3840 0 0,-5 5 4000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23T17:45:50.451"/>
    </inkml:context>
    <inkml:brush xml:id="br0">
      <inkml:brushProperty name="width" value="0.1" units="cm"/>
      <inkml:brushProperty name="height" value="0.1" units="cm"/>
    </inkml:brush>
  </inkml:definitions>
  <inkml:trace contextRef="#ctx0" brushRef="#br0">18644 14128 2015 0 0,'0'-5'8544'0'0,"5"-1"288"0"0,5 1-8640 0 0,6 0-224 0 0,5 2-64 0 0,-1 5-96 0 0,0 3-384 0 0,-3 5-736 0 0,-9 1-9984 0 0,-6-7 7936 0 0,-3-3 3360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24T13:35:08.132"/>
    </inkml:context>
    <inkml:brush xml:id="br0">
      <inkml:brushProperty name="width" value="0.1" units="cm"/>
      <inkml:brushProperty name="height" value="0.1" units="cm"/>
    </inkml:brush>
  </inkml:definitions>
  <inkml:trace contextRef="#ctx0" brushRef="#br0">4818 79 1503 0 0,'-4'0'6368'0'0,"-2"0"-6368"0"0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2C8EB7-7A3A-4938-A691-96C0A188F386}" type="datetimeFigureOut">
              <a:rPr lang="en-US" smtClean="0"/>
              <a:t>1/13/2025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E26C90C-61B0-4D4E-97F2-EAA839865545}" type="slidenum">
              <a:rPr lang="en-US" smtClean="0"/>
              <a:t>‹#›</a:t>
            </a:fld>
            <a:endParaRPr lang="en-US"/>
          </a:p>
        </p:txBody>
      </p:sp>
    </p:spTree>
    <p:extLst>
      <p:ext uri="{BB962C8B-B14F-4D97-AF65-F5344CB8AC3E}">
        <p14:creationId xmlns:p14="http://schemas.microsoft.com/office/powerpoint/2010/main" val="361814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CB6444E8-4CC6-C623-E7BF-9CF604E11759}"/>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986140CF-5A7F-AEAD-B5E5-380263B049AC}"/>
              </a:ext>
            </a:extLst>
          </p:cNvPr>
          <p:cNvSpPr txBox="1">
            <a:spLocks noGrp="1"/>
          </p:cNvSpPr>
          <p:nvPr>
            <p:ph type="body" idx="1"/>
          </p:nvPr>
        </p:nvSpPr>
        <p:spPr>
          <a:xfrm>
            <a:off x="709867" y="4516068"/>
            <a:ext cx="5678938" cy="3695119"/>
          </a:xfrm>
          <a:prstGeom prst="rect">
            <a:avLst/>
          </a:prstGeom>
          <a:noFill/>
          <a:ln>
            <a:noFill/>
          </a:ln>
        </p:spPr>
        <p:txBody>
          <a:bodyPr spcFirstLastPara="1" wrap="square" lIns="94154" tIns="47064" rIns="94154" bIns="47064" anchor="t" anchorCtr="0">
            <a:noAutofit/>
          </a:bodyPr>
          <a:lstStyle/>
          <a:p>
            <a:pPr>
              <a:buSzPts val="1400"/>
            </a:pPr>
            <a:r>
              <a:rPr lang="en-US"/>
              <a:t>KER</a:t>
            </a:r>
          </a:p>
        </p:txBody>
      </p:sp>
      <p:sp>
        <p:nvSpPr>
          <p:cNvPr id="177" name="Google Shape;177;g27b8addbd5d_0_276:notes">
            <a:extLst>
              <a:ext uri="{FF2B5EF4-FFF2-40B4-BE49-F238E27FC236}">
                <a16:creationId xmlns:a16="http://schemas.microsoft.com/office/drawing/2014/main" id="{74C7981A-1C0A-F0D3-4134-94E379466EF3}"/>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0200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b8addbd5d_0_276:notes"/>
          <p:cNvSpPr txBox="1">
            <a:spLocks noGrp="1"/>
          </p:cNvSpPr>
          <p:nvPr>
            <p:ph type="body" idx="1"/>
          </p:nvPr>
        </p:nvSpPr>
        <p:spPr>
          <a:xfrm>
            <a:off x="709867" y="4516068"/>
            <a:ext cx="5678938" cy="3695119"/>
          </a:xfrm>
          <a:prstGeom prst="rect">
            <a:avLst/>
          </a:prstGeom>
          <a:noFill/>
          <a:ln>
            <a:noFill/>
          </a:ln>
        </p:spPr>
        <p:txBody>
          <a:bodyPr spcFirstLastPara="1" wrap="square" lIns="94154" tIns="47064" rIns="94154" bIns="47064" anchor="t" anchorCtr="0">
            <a:noAutofit/>
          </a:bodyPr>
          <a:lstStyle/>
          <a:p>
            <a:pPr>
              <a:buSzPts val="1400"/>
            </a:pPr>
            <a:r>
              <a:rPr lang="en-US"/>
              <a:t>KER</a:t>
            </a:r>
          </a:p>
        </p:txBody>
      </p:sp>
      <p:sp>
        <p:nvSpPr>
          <p:cNvPr id="177" name="Google Shape;177;g27b8addbd5d_0_27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5367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189599E5-8BB5-A30C-DBEC-39CC64247579}"/>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1A76E2FF-8106-0180-4F72-E502E4AA0436}"/>
              </a:ext>
            </a:extLst>
          </p:cNvPr>
          <p:cNvSpPr>
            <a:spLocks noGrp="1" noRot="1" noChangeAspect="1"/>
          </p:cNvSpPr>
          <p:nvPr>
            <p:ph type="sldImg" idx="2"/>
          </p:nvPr>
        </p:nvSpPr>
        <p:spPr>
          <a:xfrm>
            <a:off x="703263" y="1154113"/>
            <a:ext cx="5537200"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FE43ECA7-8630-20A7-B4D4-E1FD8CAAAEDD}"/>
              </a:ext>
            </a:extLst>
          </p:cNvPr>
          <p:cNvSpPr txBox="1">
            <a:spLocks noGrp="1"/>
          </p:cNvSpPr>
          <p:nvPr>
            <p:ph type="body" idx="1"/>
          </p:nvPr>
        </p:nvSpPr>
        <p:spPr>
          <a:xfrm>
            <a:off x="694436" y="4442033"/>
            <a:ext cx="5555482" cy="3634543"/>
          </a:xfrm>
          <a:prstGeom prst="rect">
            <a:avLst/>
          </a:prstGeom>
          <a:noFill/>
          <a:ln>
            <a:noFill/>
          </a:ln>
        </p:spPr>
        <p:txBody>
          <a:bodyPr spcFirstLastPara="1" wrap="square" lIns="92398" tIns="46186" rIns="92398" bIns="46186" anchor="t" anchorCtr="0">
            <a:noAutofit/>
          </a:bodyPr>
          <a:lstStyle/>
          <a:p>
            <a:pPr>
              <a:lnSpc>
                <a:spcPct val="115000"/>
              </a:lnSpc>
              <a:buClr>
                <a:schemeClr val="dk1"/>
              </a:buClr>
            </a:pPr>
            <a:r>
              <a:rPr lang="en-US">
                <a:latin typeface="Calibri"/>
                <a:ea typeface="Calibri"/>
                <a:cs typeface="Calibri"/>
                <a:sym typeface="Calibri"/>
              </a:rPr>
              <a:t>KER</a:t>
            </a:r>
          </a:p>
        </p:txBody>
      </p:sp>
      <p:sp>
        <p:nvSpPr>
          <p:cNvPr id="340" name="Google Shape;340;g2a76656f0a9_0_174:notes">
            <a:extLst>
              <a:ext uri="{FF2B5EF4-FFF2-40B4-BE49-F238E27FC236}">
                <a16:creationId xmlns:a16="http://schemas.microsoft.com/office/drawing/2014/main" id="{1CAB16B4-71C4-3DA3-1863-DB1F262658FA}"/>
              </a:ext>
            </a:extLst>
          </p:cNvPr>
          <p:cNvSpPr txBox="1">
            <a:spLocks noGrp="1"/>
          </p:cNvSpPr>
          <p:nvPr>
            <p:ph type="sldNum" idx="12"/>
          </p:nvPr>
        </p:nvSpPr>
        <p:spPr>
          <a:xfrm>
            <a:off x="3933526" y="8767088"/>
            <a:ext cx="3009220" cy="463025"/>
          </a:xfrm>
          <a:prstGeom prst="rect">
            <a:avLst/>
          </a:prstGeom>
          <a:noFill/>
          <a:ln>
            <a:noFill/>
          </a:ln>
        </p:spPr>
        <p:txBody>
          <a:bodyPr spcFirstLastPara="1" wrap="square" lIns="92398" tIns="46186" rIns="92398" bIns="46186" anchor="b" anchorCtr="0">
            <a:noAutofit/>
          </a:bodyPr>
          <a:lstStyle/>
          <a:p>
            <a:pPr algn="r">
              <a:buSzPts val="1400"/>
            </a:pPr>
            <a:fld id="{00000000-1234-1234-1234-123412341234}" type="slidenum">
              <a:rPr lang="en"/>
              <a:pPr algn="r">
                <a:buSzPts val="1400"/>
              </a:pPr>
              <a:t>11</a:t>
            </a:fld>
            <a:endParaRPr/>
          </a:p>
        </p:txBody>
      </p:sp>
    </p:spTree>
    <p:extLst>
      <p:ext uri="{BB962C8B-B14F-4D97-AF65-F5344CB8AC3E}">
        <p14:creationId xmlns:p14="http://schemas.microsoft.com/office/powerpoint/2010/main" val="2232544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189599E5-8BB5-A30C-DBEC-39CC64247579}"/>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1A76E2FF-8106-0180-4F72-E502E4AA0436}"/>
              </a:ext>
            </a:extLst>
          </p:cNvPr>
          <p:cNvSpPr>
            <a:spLocks noGrp="1" noRot="1" noChangeAspect="1"/>
          </p:cNvSpPr>
          <p:nvPr>
            <p:ph type="sldImg" idx="2"/>
          </p:nvPr>
        </p:nvSpPr>
        <p:spPr>
          <a:xfrm>
            <a:off x="703263" y="1154113"/>
            <a:ext cx="5537200"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FE43ECA7-8630-20A7-B4D4-E1FD8CAAAEDD}"/>
              </a:ext>
            </a:extLst>
          </p:cNvPr>
          <p:cNvSpPr txBox="1">
            <a:spLocks noGrp="1"/>
          </p:cNvSpPr>
          <p:nvPr>
            <p:ph type="body" idx="1"/>
          </p:nvPr>
        </p:nvSpPr>
        <p:spPr>
          <a:xfrm>
            <a:off x="694436" y="4442033"/>
            <a:ext cx="5555482" cy="3634543"/>
          </a:xfrm>
          <a:prstGeom prst="rect">
            <a:avLst/>
          </a:prstGeom>
          <a:noFill/>
          <a:ln>
            <a:noFill/>
          </a:ln>
        </p:spPr>
        <p:txBody>
          <a:bodyPr spcFirstLastPara="1" wrap="square" lIns="92398" tIns="46186" rIns="92398" bIns="46186" anchor="t" anchorCtr="0">
            <a:noAutofit/>
          </a:bodyPr>
          <a:lstStyle/>
          <a:p>
            <a:pPr>
              <a:lnSpc>
                <a:spcPct val="115000"/>
              </a:lnSpc>
              <a:buClr>
                <a:schemeClr val="dk1"/>
              </a:buClr>
            </a:pPr>
            <a:r>
              <a:rPr lang="en-US">
                <a:latin typeface="Calibri"/>
                <a:ea typeface="Calibri"/>
                <a:cs typeface="Calibri"/>
                <a:sym typeface="Calibri"/>
              </a:rPr>
              <a:t>KER/HINA</a:t>
            </a:r>
          </a:p>
        </p:txBody>
      </p:sp>
      <p:sp>
        <p:nvSpPr>
          <p:cNvPr id="340" name="Google Shape;340;g2a76656f0a9_0_174:notes">
            <a:extLst>
              <a:ext uri="{FF2B5EF4-FFF2-40B4-BE49-F238E27FC236}">
                <a16:creationId xmlns:a16="http://schemas.microsoft.com/office/drawing/2014/main" id="{1CAB16B4-71C4-3DA3-1863-DB1F262658FA}"/>
              </a:ext>
            </a:extLst>
          </p:cNvPr>
          <p:cNvSpPr txBox="1">
            <a:spLocks noGrp="1"/>
          </p:cNvSpPr>
          <p:nvPr>
            <p:ph type="sldNum" idx="12"/>
          </p:nvPr>
        </p:nvSpPr>
        <p:spPr>
          <a:xfrm>
            <a:off x="3933526" y="8767088"/>
            <a:ext cx="3009220" cy="463025"/>
          </a:xfrm>
          <a:prstGeom prst="rect">
            <a:avLst/>
          </a:prstGeom>
          <a:noFill/>
          <a:ln>
            <a:noFill/>
          </a:ln>
        </p:spPr>
        <p:txBody>
          <a:bodyPr spcFirstLastPara="1" wrap="square" lIns="92398" tIns="46186" rIns="92398" bIns="46186" anchor="b" anchorCtr="0">
            <a:noAutofit/>
          </a:bodyPr>
          <a:lstStyle/>
          <a:p>
            <a:pPr algn="r">
              <a:buSzPts val="1400"/>
            </a:pPr>
            <a:fld id="{00000000-1234-1234-1234-123412341234}" type="slidenum">
              <a:rPr lang="en"/>
              <a:pPr algn="r">
                <a:buSzPts val="1400"/>
              </a:pPr>
              <a:t>12</a:t>
            </a:fld>
            <a:endParaRPr/>
          </a:p>
        </p:txBody>
      </p:sp>
    </p:spTree>
    <p:extLst>
      <p:ext uri="{BB962C8B-B14F-4D97-AF65-F5344CB8AC3E}">
        <p14:creationId xmlns:p14="http://schemas.microsoft.com/office/powerpoint/2010/main" val="2673804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C3B7C9D8-EA39-69A4-F777-9B4B3E2FC2ED}"/>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1C2CA50F-C35E-685F-83AD-0647B4FFE07C}"/>
              </a:ext>
            </a:extLst>
          </p:cNvPr>
          <p:cNvSpPr txBox="1">
            <a:spLocks noGrp="1"/>
          </p:cNvSpPr>
          <p:nvPr>
            <p:ph type="body" idx="1"/>
          </p:nvPr>
        </p:nvSpPr>
        <p:spPr>
          <a:xfrm>
            <a:off x="709867" y="4516068"/>
            <a:ext cx="5678938" cy="3695119"/>
          </a:xfrm>
          <a:prstGeom prst="rect">
            <a:avLst/>
          </a:prstGeom>
          <a:noFill/>
          <a:ln>
            <a:noFill/>
          </a:ln>
        </p:spPr>
        <p:txBody>
          <a:bodyPr spcFirstLastPara="1" wrap="square" lIns="94154" tIns="47064" rIns="94154" bIns="47064" anchor="t" anchorCtr="0">
            <a:noAutofit/>
          </a:bodyPr>
          <a:lstStyle/>
          <a:p>
            <a:pPr>
              <a:buSzPts val="1400"/>
            </a:pPr>
            <a:r>
              <a:rPr lang="en-US"/>
              <a:t>HINA</a:t>
            </a:r>
          </a:p>
        </p:txBody>
      </p:sp>
      <p:sp>
        <p:nvSpPr>
          <p:cNvPr id="177" name="Google Shape;177;g27b8addbd5d_0_276:notes">
            <a:extLst>
              <a:ext uri="{FF2B5EF4-FFF2-40B4-BE49-F238E27FC236}">
                <a16:creationId xmlns:a16="http://schemas.microsoft.com/office/drawing/2014/main" id="{0E280EB7-AD7D-6A34-8D84-FF651797F4BA}"/>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9243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HINA</a:t>
            </a:r>
          </a:p>
        </p:txBody>
      </p:sp>
    </p:spTree>
    <p:extLst>
      <p:ext uri="{BB962C8B-B14F-4D97-AF65-F5344CB8AC3E}">
        <p14:creationId xmlns:p14="http://schemas.microsoft.com/office/powerpoint/2010/main" val="3232201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HINA</a:t>
            </a:r>
          </a:p>
        </p:txBody>
      </p:sp>
    </p:spTree>
    <p:extLst>
      <p:ext uri="{BB962C8B-B14F-4D97-AF65-F5344CB8AC3E}">
        <p14:creationId xmlns:p14="http://schemas.microsoft.com/office/powerpoint/2010/main" val="2438266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CB6444E8-4CC6-C623-E7BF-9CF604E11759}"/>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986140CF-5A7F-AEAD-B5E5-380263B049AC}"/>
              </a:ext>
            </a:extLst>
          </p:cNvPr>
          <p:cNvSpPr txBox="1">
            <a:spLocks noGrp="1"/>
          </p:cNvSpPr>
          <p:nvPr>
            <p:ph type="body" idx="1"/>
          </p:nvPr>
        </p:nvSpPr>
        <p:spPr>
          <a:xfrm>
            <a:off x="709867" y="4516068"/>
            <a:ext cx="5678938" cy="3695119"/>
          </a:xfrm>
          <a:prstGeom prst="rect">
            <a:avLst/>
          </a:prstGeom>
          <a:noFill/>
          <a:ln>
            <a:noFill/>
          </a:ln>
        </p:spPr>
        <p:txBody>
          <a:bodyPr spcFirstLastPara="1" wrap="square" lIns="94154" tIns="47064" rIns="94154" bIns="47064" anchor="t" anchorCtr="0">
            <a:noAutofit/>
          </a:bodyPr>
          <a:lstStyle/>
          <a:p>
            <a:pPr>
              <a:buSzPts val="1400"/>
            </a:pPr>
            <a:r>
              <a:rPr lang="en-US"/>
              <a:t>KER</a:t>
            </a:r>
          </a:p>
        </p:txBody>
      </p:sp>
      <p:sp>
        <p:nvSpPr>
          <p:cNvPr id="177" name="Google Shape;177;g27b8addbd5d_0_276:notes">
            <a:extLst>
              <a:ext uri="{FF2B5EF4-FFF2-40B4-BE49-F238E27FC236}">
                <a16:creationId xmlns:a16="http://schemas.microsoft.com/office/drawing/2014/main" id="{74C7981A-1C0A-F0D3-4134-94E379466EF3}"/>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9800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2413" tIns="46207" rIns="92413" bIns="46207"/>
          <a:lstStyle/>
          <a:p>
            <a:pPr defTabSz="924133">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4279660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HINA</a:t>
            </a:r>
          </a:p>
        </p:txBody>
      </p:sp>
    </p:spTree>
    <p:extLst>
      <p:ext uri="{BB962C8B-B14F-4D97-AF65-F5344CB8AC3E}">
        <p14:creationId xmlns:p14="http://schemas.microsoft.com/office/powerpoint/2010/main" val="2958673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CB6444E8-4CC6-C623-E7BF-9CF604E11759}"/>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986140CF-5A7F-AEAD-B5E5-380263B049AC}"/>
              </a:ext>
            </a:extLst>
          </p:cNvPr>
          <p:cNvSpPr txBox="1">
            <a:spLocks noGrp="1"/>
          </p:cNvSpPr>
          <p:nvPr>
            <p:ph type="body" idx="1"/>
          </p:nvPr>
        </p:nvSpPr>
        <p:spPr>
          <a:xfrm>
            <a:off x="709867" y="4516068"/>
            <a:ext cx="5678938" cy="3695119"/>
          </a:xfrm>
          <a:prstGeom prst="rect">
            <a:avLst/>
          </a:prstGeom>
          <a:noFill/>
          <a:ln>
            <a:noFill/>
          </a:ln>
        </p:spPr>
        <p:txBody>
          <a:bodyPr spcFirstLastPara="1" wrap="square" lIns="94154" tIns="47064" rIns="94154" bIns="47064" anchor="t" anchorCtr="0">
            <a:noAutofit/>
          </a:bodyPr>
          <a:lstStyle/>
          <a:p>
            <a:pPr>
              <a:buSzPts val="1400"/>
            </a:pPr>
            <a:r>
              <a:rPr lang="en-US"/>
              <a:t>HINA</a:t>
            </a:r>
          </a:p>
        </p:txBody>
      </p:sp>
      <p:sp>
        <p:nvSpPr>
          <p:cNvPr id="177" name="Google Shape;177;g27b8addbd5d_0_276:notes">
            <a:extLst>
              <a:ext uri="{FF2B5EF4-FFF2-40B4-BE49-F238E27FC236}">
                <a16:creationId xmlns:a16="http://schemas.microsoft.com/office/drawing/2014/main" id="{74C7981A-1C0A-F0D3-4134-94E379466EF3}"/>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680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B7916-1E1E-1707-4081-B4BC6698C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1CAE3-E08E-2E2E-3923-639685EF4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6F5A5-9D42-56EC-2484-4A2F58F561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63242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HINA</a:t>
            </a:r>
          </a:p>
        </p:txBody>
      </p:sp>
    </p:spTree>
    <p:extLst>
      <p:ext uri="{BB962C8B-B14F-4D97-AF65-F5344CB8AC3E}">
        <p14:creationId xmlns:p14="http://schemas.microsoft.com/office/powerpoint/2010/main" val="1821475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34C18-B77C-33F3-3283-C2D41438B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A53BE-6DCF-2F4C-C240-4BAA6C52A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F3644-1F9E-BB69-C3E7-37012165D41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20220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B7916-1E1E-1707-4081-B4BC6698C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1CAE3-E08E-2E2E-3923-639685EF4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6F5A5-9D42-56EC-2484-4A2F58F561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8912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DB784-523D-E5E5-5B68-3C888961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A7AF9-4FFA-021D-6B54-CE3C06AFD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E348D-6151-E338-8974-59CE840490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2269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A5197552-6380-6957-7189-6BCC09868E6F}"/>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5E8E1BB2-FCE5-FBA2-3D0D-7A7182FBF446}"/>
              </a:ext>
            </a:extLst>
          </p:cNvPr>
          <p:cNvSpPr txBox="1">
            <a:spLocks noGrp="1"/>
          </p:cNvSpPr>
          <p:nvPr>
            <p:ph type="body" idx="1"/>
          </p:nvPr>
        </p:nvSpPr>
        <p:spPr>
          <a:xfrm>
            <a:off x="709867" y="4516068"/>
            <a:ext cx="5678938" cy="3695119"/>
          </a:xfrm>
          <a:prstGeom prst="rect">
            <a:avLst/>
          </a:prstGeom>
          <a:noFill/>
          <a:ln>
            <a:noFill/>
          </a:ln>
        </p:spPr>
        <p:txBody>
          <a:bodyPr spcFirstLastPara="1" wrap="square" lIns="94154" tIns="47064" rIns="94154" bIns="47064" anchor="t" anchorCtr="0">
            <a:noAutofit/>
          </a:bodyPr>
          <a:lstStyle/>
          <a:p>
            <a:pPr>
              <a:lnSpc>
                <a:spcPct val="115000"/>
              </a:lnSpc>
              <a:buClr>
                <a:schemeClr val="dk1"/>
              </a:buClr>
            </a:pPr>
            <a:endParaRPr lang="en-US">
              <a:latin typeface="Calibri"/>
              <a:ea typeface="Calibri"/>
              <a:cs typeface="Calibri"/>
              <a:sym typeface="Calibri"/>
            </a:endParaRPr>
          </a:p>
        </p:txBody>
      </p:sp>
      <p:sp>
        <p:nvSpPr>
          <p:cNvPr id="177" name="Google Shape;177;g27b8addbd5d_0_276:notes">
            <a:extLst>
              <a:ext uri="{FF2B5EF4-FFF2-40B4-BE49-F238E27FC236}">
                <a16:creationId xmlns:a16="http://schemas.microsoft.com/office/drawing/2014/main" id="{40E4B6C9-C699-926D-F4FE-4178B46D9813}"/>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2931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F45A6497-0671-A4EA-2B5B-3AD3568D9084}"/>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5B91ED34-EF60-EE50-CBF7-783E3949978F}"/>
              </a:ext>
            </a:extLst>
          </p:cNvPr>
          <p:cNvSpPr>
            <a:spLocks noGrp="1" noRot="1" noChangeAspect="1"/>
          </p:cNvSpPr>
          <p:nvPr>
            <p:ph type="sldImg" idx="2"/>
          </p:nvPr>
        </p:nvSpPr>
        <p:spPr>
          <a:xfrm>
            <a:off x="703263" y="1154113"/>
            <a:ext cx="5537200"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48D6528B-7424-12FB-B9D4-5AFB8262F4F2}"/>
              </a:ext>
            </a:extLst>
          </p:cNvPr>
          <p:cNvSpPr txBox="1">
            <a:spLocks noGrp="1"/>
          </p:cNvSpPr>
          <p:nvPr>
            <p:ph type="body" idx="1"/>
          </p:nvPr>
        </p:nvSpPr>
        <p:spPr>
          <a:xfrm>
            <a:off x="694436" y="4442033"/>
            <a:ext cx="5555482" cy="3634543"/>
          </a:xfrm>
          <a:prstGeom prst="rect">
            <a:avLst/>
          </a:prstGeom>
          <a:noFill/>
          <a:ln>
            <a:noFill/>
          </a:ln>
        </p:spPr>
        <p:txBody>
          <a:bodyPr spcFirstLastPara="1" wrap="square" lIns="92398" tIns="46186" rIns="92398" bIns="46186" anchor="t" anchorCtr="0">
            <a:noAutofit/>
          </a:bodyPr>
          <a:lstStyle/>
          <a:p>
            <a:pPr>
              <a:lnSpc>
                <a:spcPct val="115000"/>
              </a:lnSpc>
              <a:buClr>
                <a:schemeClr val="dk1"/>
              </a:buClr>
            </a:pPr>
            <a:r>
              <a:rPr lang="en-US">
                <a:latin typeface="Calibri"/>
                <a:ea typeface="Calibri"/>
                <a:cs typeface="Calibri"/>
                <a:sym typeface="Calibri"/>
              </a:rPr>
              <a:t>KER</a:t>
            </a:r>
          </a:p>
        </p:txBody>
      </p:sp>
      <p:sp>
        <p:nvSpPr>
          <p:cNvPr id="340" name="Google Shape;340;g2a76656f0a9_0_174:notes">
            <a:extLst>
              <a:ext uri="{FF2B5EF4-FFF2-40B4-BE49-F238E27FC236}">
                <a16:creationId xmlns:a16="http://schemas.microsoft.com/office/drawing/2014/main" id="{8368812E-95C5-A913-0A82-8DD6AF3252F2}"/>
              </a:ext>
            </a:extLst>
          </p:cNvPr>
          <p:cNvSpPr txBox="1">
            <a:spLocks noGrp="1"/>
          </p:cNvSpPr>
          <p:nvPr>
            <p:ph type="sldNum" idx="12"/>
          </p:nvPr>
        </p:nvSpPr>
        <p:spPr>
          <a:xfrm>
            <a:off x="3933526" y="8767088"/>
            <a:ext cx="3009220" cy="463025"/>
          </a:xfrm>
          <a:prstGeom prst="rect">
            <a:avLst/>
          </a:prstGeom>
          <a:noFill/>
          <a:ln>
            <a:noFill/>
          </a:ln>
        </p:spPr>
        <p:txBody>
          <a:bodyPr spcFirstLastPara="1" wrap="square" lIns="92398" tIns="46186" rIns="92398" bIns="46186" anchor="b" anchorCtr="0">
            <a:noAutofit/>
          </a:bodyPr>
          <a:lstStyle/>
          <a:p>
            <a:pPr algn="r">
              <a:buSzPts val="1400"/>
            </a:pPr>
            <a:fld id="{00000000-1234-1234-1234-123412341234}" type="slidenum">
              <a:rPr lang="en"/>
              <a:pPr algn="r">
                <a:buSzPts val="1400"/>
              </a:pPr>
              <a:t>25</a:t>
            </a:fld>
            <a:endParaRPr/>
          </a:p>
        </p:txBody>
      </p:sp>
    </p:spTree>
    <p:extLst>
      <p:ext uri="{BB962C8B-B14F-4D97-AF65-F5344CB8AC3E}">
        <p14:creationId xmlns:p14="http://schemas.microsoft.com/office/powerpoint/2010/main" val="3427965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CB6444E8-4CC6-C623-E7BF-9CF604E11759}"/>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986140CF-5A7F-AEAD-B5E5-380263B049AC}"/>
              </a:ext>
            </a:extLst>
          </p:cNvPr>
          <p:cNvSpPr txBox="1">
            <a:spLocks noGrp="1"/>
          </p:cNvSpPr>
          <p:nvPr>
            <p:ph type="body" idx="1"/>
          </p:nvPr>
        </p:nvSpPr>
        <p:spPr>
          <a:xfrm>
            <a:off x="709867" y="4516068"/>
            <a:ext cx="5678938" cy="3695119"/>
          </a:xfrm>
          <a:prstGeom prst="rect">
            <a:avLst/>
          </a:prstGeom>
          <a:noFill/>
          <a:ln>
            <a:noFill/>
          </a:ln>
        </p:spPr>
        <p:txBody>
          <a:bodyPr spcFirstLastPara="1" wrap="square" lIns="94154" tIns="47064" rIns="94154" bIns="47064" anchor="t" anchorCtr="0">
            <a:noAutofit/>
          </a:bodyPr>
          <a:lstStyle/>
          <a:p>
            <a:pPr>
              <a:lnSpc>
                <a:spcPct val="115000"/>
              </a:lnSpc>
              <a:buClr>
                <a:schemeClr val="dk1"/>
              </a:buClr>
            </a:pPr>
            <a:r>
              <a:rPr lang="en-US">
                <a:latin typeface="Calibri"/>
                <a:ea typeface="Calibri"/>
                <a:cs typeface="Calibri"/>
                <a:sym typeface="Calibri"/>
              </a:rPr>
              <a:t>KER – EXPLAIN ACTIVITY</a:t>
            </a:r>
          </a:p>
          <a:p>
            <a:pPr>
              <a:lnSpc>
                <a:spcPct val="115000"/>
              </a:lnSpc>
              <a:buClr>
                <a:schemeClr val="dk1"/>
              </a:buClr>
            </a:pPr>
            <a:r>
              <a:rPr lang="en-US">
                <a:latin typeface="Calibri"/>
                <a:ea typeface="Calibri"/>
                <a:cs typeface="Calibri"/>
                <a:sym typeface="Calibri"/>
              </a:rPr>
              <a:t>NICHOLE – BREAKOUT GROUPS</a:t>
            </a:r>
          </a:p>
        </p:txBody>
      </p:sp>
      <p:sp>
        <p:nvSpPr>
          <p:cNvPr id="177" name="Google Shape;177;g27b8addbd5d_0_276:notes">
            <a:extLst>
              <a:ext uri="{FF2B5EF4-FFF2-40B4-BE49-F238E27FC236}">
                <a16:creationId xmlns:a16="http://schemas.microsoft.com/office/drawing/2014/main" id="{74C7981A-1C0A-F0D3-4134-94E379466EF3}"/>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0826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9274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CA4BBC42-A2A5-9789-0077-82F2E3B28456}"/>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1655408F-31A7-FEE3-F8BA-D32161A978CA}"/>
              </a:ext>
            </a:extLst>
          </p:cNvPr>
          <p:cNvSpPr txBox="1">
            <a:spLocks noGrp="1"/>
          </p:cNvSpPr>
          <p:nvPr>
            <p:ph type="body" idx="1"/>
          </p:nvPr>
        </p:nvSpPr>
        <p:spPr>
          <a:xfrm>
            <a:off x="709867" y="4516068"/>
            <a:ext cx="5678938" cy="3695119"/>
          </a:xfrm>
          <a:prstGeom prst="rect">
            <a:avLst/>
          </a:prstGeom>
          <a:noFill/>
          <a:ln>
            <a:noFill/>
          </a:ln>
        </p:spPr>
        <p:txBody>
          <a:bodyPr spcFirstLastPara="1" wrap="square" lIns="94154" tIns="47064" rIns="94154" bIns="47064" anchor="t" anchorCtr="0">
            <a:noAutofit/>
          </a:bodyPr>
          <a:lstStyle/>
          <a:p>
            <a:pPr>
              <a:buSzPts val="1400"/>
            </a:pPr>
            <a:r>
              <a:rPr lang="en-US"/>
              <a:t>HINA</a:t>
            </a:r>
          </a:p>
        </p:txBody>
      </p:sp>
      <p:sp>
        <p:nvSpPr>
          <p:cNvPr id="177" name="Google Shape;177;g27b8addbd5d_0_276:notes">
            <a:extLst>
              <a:ext uri="{FF2B5EF4-FFF2-40B4-BE49-F238E27FC236}">
                <a16:creationId xmlns:a16="http://schemas.microsoft.com/office/drawing/2014/main" id="{3191940F-6E31-B461-798F-7A2BDA36F5B4}"/>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4985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4E695-D375-8C23-FFF8-3B39C949D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53C2A-0164-DF30-F786-3459D6B48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8E1625-9BB8-D0FD-65E7-8B290CAE7F3D}"/>
              </a:ext>
            </a:extLst>
          </p:cNvPr>
          <p:cNvSpPr>
            <a:spLocks noGrp="1"/>
          </p:cNvSpPr>
          <p:nvPr>
            <p:ph type="body" idx="1"/>
          </p:nvPr>
        </p:nvSpPr>
        <p:spPr/>
        <p:txBody>
          <a:bodyPr/>
          <a:lstStyle/>
          <a:p>
            <a:pPr marL="160440"/>
            <a:r>
              <a:rPr lang="en-US"/>
              <a:t>HINA</a:t>
            </a:r>
          </a:p>
        </p:txBody>
      </p:sp>
    </p:spTree>
    <p:extLst>
      <p:ext uri="{BB962C8B-B14F-4D97-AF65-F5344CB8AC3E}">
        <p14:creationId xmlns:p14="http://schemas.microsoft.com/office/powerpoint/2010/main" val="266008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58430-67B1-048E-068E-DBA3835AF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39D91-1E57-D741-96CC-BC1E549F2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FF8469-9513-C432-299C-EAED25839FFF}"/>
              </a:ext>
            </a:extLst>
          </p:cNvPr>
          <p:cNvSpPr>
            <a:spLocks noGrp="1"/>
          </p:cNvSpPr>
          <p:nvPr>
            <p:ph type="body" idx="1"/>
          </p:nvPr>
        </p:nvSpPr>
        <p:spPr/>
        <p:txBody>
          <a:bodyPr/>
          <a:lstStyle/>
          <a:p>
            <a:pPr marL="160440"/>
            <a:r>
              <a:rPr lang="en-US"/>
              <a:t>HINA</a:t>
            </a:r>
          </a:p>
        </p:txBody>
      </p:sp>
    </p:spTree>
    <p:extLst>
      <p:ext uri="{BB962C8B-B14F-4D97-AF65-F5344CB8AC3E}">
        <p14:creationId xmlns:p14="http://schemas.microsoft.com/office/powerpoint/2010/main" val="3110813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5E4326FE-4D63-C951-00F5-DDCB13D7FD11}"/>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516AD15A-0813-4793-BCE1-851D7D0F43AB}"/>
              </a:ext>
            </a:extLst>
          </p:cNvPr>
          <p:cNvSpPr txBox="1">
            <a:spLocks noGrp="1"/>
          </p:cNvSpPr>
          <p:nvPr>
            <p:ph type="body" idx="1"/>
          </p:nvPr>
        </p:nvSpPr>
        <p:spPr>
          <a:xfrm>
            <a:off x="709867" y="4516068"/>
            <a:ext cx="5678938" cy="3695119"/>
          </a:xfrm>
          <a:prstGeom prst="rect">
            <a:avLst/>
          </a:prstGeom>
          <a:noFill/>
          <a:ln>
            <a:noFill/>
          </a:ln>
        </p:spPr>
        <p:txBody>
          <a:bodyPr spcFirstLastPara="1" wrap="square" lIns="94154" tIns="47064" rIns="94154" bIns="47064" anchor="t" anchorCtr="0">
            <a:noAutofit/>
          </a:bodyPr>
          <a:lstStyle/>
          <a:p>
            <a:pPr>
              <a:buSzPts val="1400"/>
            </a:pPr>
            <a:r>
              <a:rPr lang="en-US"/>
              <a:t>HINA/ Turn it over to Lyle</a:t>
            </a:r>
          </a:p>
        </p:txBody>
      </p:sp>
      <p:sp>
        <p:nvSpPr>
          <p:cNvPr id="177" name="Google Shape;177;g27b8addbd5d_0_276:notes">
            <a:extLst>
              <a:ext uri="{FF2B5EF4-FFF2-40B4-BE49-F238E27FC236}">
                <a16:creationId xmlns:a16="http://schemas.microsoft.com/office/drawing/2014/main" id="{618AE179-14BC-B85B-D651-97BC3C74198B}"/>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855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DC204-7DCB-8A7A-D194-ED6FF3E31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E8229-8E91-A5B9-96D5-69299D10F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2EAFB-0142-593B-55E5-7C615D94EE8E}"/>
              </a:ext>
            </a:extLst>
          </p:cNvPr>
          <p:cNvSpPr>
            <a:spLocks noGrp="1"/>
          </p:cNvSpPr>
          <p:nvPr>
            <p:ph type="body" idx="1"/>
          </p:nvPr>
        </p:nvSpPr>
        <p:spPr/>
        <p:txBody>
          <a:bodyPr/>
          <a:lstStyle/>
          <a:p>
            <a:r>
              <a:rPr lang="en-US"/>
              <a:t>Lyle</a:t>
            </a:r>
          </a:p>
        </p:txBody>
      </p:sp>
    </p:spTree>
    <p:extLst>
      <p:ext uri="{BB962C8B-B14F-4D97-AF65-F5344CB8AC3E}">
        <p14:creationId xmlns:p14="http://schemas.microsoft.com/office/powerpoint/2010/main" val="4262790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CA719-B647-8F42-AC27-7C0C1B3B4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7166B-04DF-6FB0-ED38-554AD4A36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25108-9010-1C62-B0D8-1F4D26F24AA5}"/>
              </a:ext>
            </a:extLst>
          </p:cNvPr>
          <p:cNvSpPr>
            <a:spLocks noGrp="1"/>
          </p:cNvSpPr>
          <p:nvPr>
            <p:ph type="body" idx="1"/>
          </p:nvPr>
        </p:nvSpPr>
        <p:spPr/>
        <p:txBody>
          <a:bodyPr/>
          <a:lstStyle/>
          <a:p>
            <a:r>
              <a:rPr lang="en-US"/>
              <a:t>Lyle</a:t>
            </a:r>
          </a:p>
        </p:txBody>
      </p:sp>
    </p:spTree>
    <p:extLst>
      <p:ext uri="{BB962C8B-B14F-4D97-AF65-F5344CB8AC3E}">
        <p14:creationId xmlns:p14="http://schemas.microsoft.com/office/powerpoint/2010/main" val="14241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a92f397e1c_1_20:notes"/>
          <p:cNvSpPr>
            <a:spLocks noGrp="1" noRot="1" noChangeAspect="1"/>
          </p:cNvSpPr>
          <p:nvPr>
            <p:ph type="sldImg" idx="2"/>
          </p:nvPr>
        </p:nvSpPr>
        <p:spPr>
          <a:xfrm>
            <a:off x="703263" y="1154113"/>
            <a:ext cx="5537200"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2a92f397e1c_1_20:notes"/>
          <p:cNvSpPr txBox="1">
            <a:spLocks noGrp="1"/>
          </p:cNvSpPr>
          <p:nvPr>
            <p:ph type="body" idx="1"/>
          </p:nvPr>
        </p:nvSpPr>
        <p:spPr>
          <a:xfrm>
            <a:off x="694436" y="4442033"/>
            <a:ext cx="5555482" cy="3634543"/>
          </a:xfrm>
          <a:prstGeom prst="rect">
            <a:avLst/>
          </a:prstGeom>
          <a:noFill/>
          <a:ln>
            <a:noFill/>
          </a:ln>
        </p:spPr>
        <p:txBody>
          <a:bodyPr spcFirstLastPara="1" wrap="square" lIns="92398" tIns="46186" rIns="92398" bIns="46186" anchor="t" anchorCtr="0">
            <a:noAutofit/>
          </a:bodyPr>
          <a:lstStyle/>
          <a:p>
            <a:pPr>
              <a:lnSpc>
                <a:spcPct val="115000"/>
              </a:lnSpc>
              <a:buClr>
                <a:schemeClr val="dk1"/>
              </a:buClr>
            </a:pPr>
            <a:r>
              <a:rPr lang="en-US" b="1">
                <a:solidFill>
                  <a:schemeClr val="dk1"/>
                </a:solidFill>
                <a:latin typeface="Calibri"/>
                <a:ea typeface="Calibri"/>
                <a:cs typeface="Calibri"/>
                <a:sym typeface="Calibri"/>
              </a:rPr>
              <a:t>HINA/Lyle</a:t>
            </a:r>
            <a:endParaRPr lang="en-US" b="1">
              <a:latin typeface="Calibri"/>
              <a:ea typeface="Calibri"/>
              <a:cs typeface="Calibri"/>
              <a:sym typeface="Calibri"/>
            </a:endParaRPr>
          </a:p>
        </p:txBody>
      </p:sp>
      <p:sp>
        <p:nvSpPr>
          <p:cNvPr id="374" name="Google Shape;374;g2a92f397e1c_1_20:notes"/>
          <p:cNvSpPr txBox="1">
            <a:spLocks noGrp="1"/>
          </p:cNvSpPr>
          <p:nvPr>
            <p:ph type="sldNum" idx="12"/>
          </p:nvPr>
        </p:nvSpPr>
        <p:spPr>
          <a:xfrm>
            <a:off x="3933526" y="8767088"/>
            <a:ext cx="3009220" cy="463025"/>
          </a:xfrm>
          <a:prstGeom prst="rect">
            <a:avLst/>
          </a:prstGeom>
          <a:noFill/>
          <a:ln>
            <a:noFill/>
          </a:ln>
        </p:spPr>
        <p:txBody>
          <a:bodyPr spcFirstLastPara="1" wrap="square" lIns="92398" tIns="46186" rIns="92398" bIns="46186" anchor="b" anchorCtr="0">
            <a:noAutofit/>
          </a:bodyPr>
          <a:lstStyle/>
          <a:p>
            <a:pPr defTabSz="931774">
              <a:buClr>
                <a:srgbClr val="000000"/>
              </a:buClr>
              <a:buSzPts val="1400"/>
            </a:pPr>
            <a:fld id="{00000000-1234-1234-1234-123412341234}" type="slidenum">
              <a:rPr lang="en" sz="1400" kern="0">
                <a:solidFill>
                  <a:srgbClr val="000000"/>
                </a:solidFill>
                <a:latin typeface="Arial"/>
                <a:cs typeface="Arial"/>
                <a:sym typeface="Arial"/>
              </a:rPr>
              <a:pPr defTabSz="931774">
                <a:buClr>
                  <a:srgbClr val="000000"/>
                </a:buClr>
                <a:buSzPts val="1400"/>
              </a:pPr>
              <a:t>9</a:t>
            </a:fld>
            <a:endParaRPr lang="en" sz="1400" kern="0">
              <a:solidFill>
                <a:srgbClr val="000000"/>
              </a:solidFill>
              <a:latin typeface="Arial"/>
              <a:cs typeface="Arial"/>
              <a:sym typeface="Arial"/>
            </a:endParaRPr>
          </a:p>
        </p:txBody>
      </p:sp>
    </p:spTree>
    <p:extLst>
      <p:ext uri="{BB962C8B-B14F-4D97-AF65-F5344CB8AC3E}">
        <p14:creationId xmlns:p14="http://schemas.microsoft.com/office/powerpoint/2010/main" val="87270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46984-9FFF-D50F-54BF-9F03BA97DA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F4C2CC-98FE-D82C-3219-B081862B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AFD65F-B36E-340D-AC5D-C6E534776AA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70751A7-D3B4-19D2-BCF0-D536E5CFC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4EB70-C962-D752-21A2-B2C3E7A77668}"/>
              </a:ext>
            </a:extLst>
          </p:cNvPr>
          <p:cNvSpPr>
            <a:spLocks noGrp="1"/>
          </p:cNvSpPr>
          <p:nvPr>
            <p:ph type="sldNum" sz="quarter" idx="12"/>
          </p:nvPr>
        </p:nvSpPr>
        <p:spPr/>
        <p:txBody>
          <a:bodyPr/>
          <a:lstStyle/>
          <a:p>
            <a:fld id="{B5C135B6-355C-4B99-A411-081B6272D97A}" type="slidenum">
              <a:rPr lang="en-US" smtClean="0"/>
              <a:t>‹#›</a:t>
            </a:fld>
            <a:endParaRPr lang="en-US"/>
          </a:p>
        </p:txBody>
      </p:sp>
    </p:spTree>
    <p:extLst>
      <p:ext uri="{BB962C8B-B14F-4D97-AF65-F5344CB8AC3E}">
        <p14:creationId xmlns:p14="http://schemas.microsoft.com/office/powerpoint/2010/main" val="3917731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3E3E-CE82-13F6-874F-C87E8A5FBF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876588-186C-0CD4-40B7-4D06D8CAD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1FDB6-5168-D9DD-B95A-2C36EEB0118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9482D4-EA33-2E80-7803-F40181B6C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60BB6-70A0-73B7-BE1E-A8AAEDAD7B90}"/>
              </a:ext>
            </a:extLst>
          </p:cNvPr>
          <p:cNvSpPr>
            <a:spLocks noGrp="1"/>
          </p:cNvSpPr>
          <p:nvPr>
            <p:ph type="sldNum" sz="quarter" idx="12"/>
          </p:nvPr>
        </p:nvSpPr>
        <p:spPr/>
        <p:txBody>
          <a:bodyPr/>
          <a:lstStyle/>
          <a:p>
            <a:fld id="{B5C135B6-355C-4B99-A411-081B6272D97A}" type="slidenum">
              <a:rPr lang="en-US" smtClean="0"/>
              <a:t>‹#›</a:t>
            </a:fld>
            <a:endParaRPr lang="en-US"/>
          </a:p>
        </p:txBody>
      </p:sp>
    </p:spTree>
    <p:extLst>
      <p:ext uri="{BB962C8B-B14F-4D97-AF65-F5344CB8AC3E}">
        <p14:creationId xmlns:p14="http://schemas.microsoft.com/office/powerpoint/2010/main" val="3356403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65F131-9B13-DA47-F250-5418CB41A1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9C6C27-8A2B-1499-8F6D-8D9C9DDE73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97570-28F5-A2F3-8D81-CAAB12B61D8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38BD00E-D945-F3EA-680D-2A596BEC4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E7EF0-C0F8-58B0-DE94-394B15C8A3AD}"/>
              </a:ext>
            </a:extLst>
          </p:cNvPr>
          <p:cNvSpPr>
            <a:spLocks noGrp="1"/>
          </p:cNvSpPr>
          <p:nvPr>
            <p:ph type="sldNum" sz="quarter" idx="12"/>
          </p:nvPr>
        </p:nvSpPr>
        <p:spPr/>
        <p:txBody>
          <a:bodyPr/>
          <a:lstStyle/>
          <a:p>
            <a:fld id="{B5C135B6-355C-4B99-A411-081B6272D97A}" type="slidenum">
              <a:rPr lang="en-US" smtClean="0"/>
              <a:t>‹#›</a:t>
            </a:fld>
            <a:endParaRPr lang="en-US"/>
          </a:p>
        </p:txBody>
      </p:sp>
    </p:spTree>
    <p:extLst>
      <p:ext uri="{BB962C8B-B14F-4D97-AF65-F5344CB8AC3E}">
        <p14:creationId xmlns:p14="http://schemas.microsoft.com/office/powerpoint/2010/main" val="661793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BU Title Slide">
  <p:cSld name="SBU Title Slide">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2" name="Google Shape;52;p13"/>
          <p:cNvSpPr txBox="1"/>
          <p:nvPr/>
        </p:nvSpPr>
        <p:spPr>
          <a:xfrm>
            <a:off x="8738884" y="6366263"/>
            <a:ext cx="2743200" cy="365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333" b="0" i="0" u="none" strike="noStrike" cap="none">
                <a:solidFill>
                  <a:schemeClr val="lt1"/>
                </a:solidFill>
                <a:latin typeface="Montserrat ExtraBold"/>
                <a:ea typeface="Montserrat ExtraBold"/>
                <a:cs typeface="Montserrat ExtraBold"/>
                <a:sym typeface="Montserrat ExtraBold"/>
              </a:rPr>
              <a:pPr marL="0" marR="0" lvl="0" indent="0" algn="r" rtl="0">
                <a:lnSpc>
                  <a:spcPct val="100000"/>
                </a:lnSpc>
                <a:spcBef>
                  <a:spcPts val="0"/>
                </a:spcBef>
                <a:spcAft>
                  <a:spcPts val="0"/>
                </a:spcAft>
                <a:buClr>
                  <a:srgbClr val="000000"/>
                </a:buClr>
                <a:buSzPts val="1000"/>
                <a:buFont typeface="Arial"/>
                <a:buNone/>
              </a:pPr>
              <a:t>‹#›</a:t>
            </a:fld>
            <a:endParaRPr sz="1333" b="0" i="0" u="none" strike="noStrike" cap="none">
              <a:solidFill>
                <a:schemeClr val="lt1"/>
              </a:solidFill>
              <a:latin typeface="Montserrat ExtraBold"/>
              <a:ea typeface="Montserrat ExtraBold"/>
              <a:cs typeface="Montserrat ExtraBold"/>
              <a:sym typeface="Montserrat ExtraBold"/>
            </a:endParaRPr>
          </a:p>
        </p:txBody>
      </p:sp>
      <p:pic>
        <p:nvPicPr>
          <p:cNvPr id="53" name="Google Shape;53;p13"/>
          <p:cNvPicPr preferRelativeResize="0"/>
          <p:nvPr/>
        </p:nvPicPr>
        <p:blipFill rotWithShape="1">
          <a:blip r:embed="rId3">
            <a:alphaModFix/>
          </a:blip>
          <a:srcRect/>
          <a:stretch/>
        </p:blipFill>
        <p:spPr>
          <a:xfrm>
            <a:off x="830963" y="6236903"/>
            <a:ext cx="1040967" cy="389391"/>
          </a:xfrm>
          <a:prstGeom prst="rect">
            <a:avLst/>
          </a:prstGeom>
          <a:noFill/>
          <a:ln>
            <a:noFill/>
          </a:ln>
        </p:spPr>
      </p:pic>
      <p:pic>
        <p:nvPicPr>
          <p:cNvPr id="54" name="Google Shape;54;p13"/>
          <p:cNvPicPr preferRelativeResize="0"/>
          <p:nvPr/>
        </p:nvPicPr>
        <p:blipFill rotWithShape="1">
          <a:blip r:embed="rId4">
            <a:alphaModFix/>
          </a:blip>
          <a:srcRect/>
          <a:stretch/>
        </p:blipFill>
        <p:spPr>
          <a:xfrm>
            <a:off x="830968" y="263964"/>
            <a:ext cx="2615269" cy="447233"/>
          </a:xfrm>
          <a:prstGeom prst="rect">
            <a:avLst/>
          </a:prstGeom>
          <a:noFill/>
          <a:ln>
            <a:noFill/>
          </a:ln>
        </p:spPr>
      </p:pic>
      <p:cxnSp>
        <p:nvCxnSpPr>
          <p:cNvPr id="55" name="Google Shape;55;p13"/>
          <p:cNvCxnSpPr/>
          <p:nvPr/>
        </p:nvCxnSpPr>
        <p:spPr>
          <a:xfrm>
            <a:off x="830963" y="6089388"/>
            <a:ext cx="10528000" cy="0"/>
          </a:xfrm>
          <a:prstGeom prst="straightConnector1">
            <a:avLst/>
          </a:prstGeom>
          <a:noFill/>
          <a:ln w="19050" cap="flat" cmpd="sng">
            <a:solidFill>
              <a:schemeClr val="lt1"/>
            </a:solidFill>
            <a:prstDash val="dot"/>
            <a:miter lim="800000"/>
            <a:headEnd type="none" w="sm" len="sm"/>
            <a:tailEnd type="none" w="sm" len="sm"/>
          </a:ln>
        </p:spPr>
      </p:cxnSp>
      <p:sp>
        <p:nvSpPr>
          <p:cNvPr id="56" name="Google Shape;56;p13"/>
          <p:cNvSpPr txBox="1">
            <a:spLocks noGrp="1"/>
          </p:cNvSpPr>
          <p:nvPr>
            <p:ph type="body" idx="1"/>
          </p:nvPr>
        </p:nvSpPr>
        <p:spPr>
          <a:xfrm>
            <a:off x="694389" y="1820596"/>
            <a:ext cx="10515600" cy="3780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80000"/>
              </a:lnSpc>
              <a:spcBef>
                <a:spcPts val="0"/>
              </a:spcBef>
              <a:spcAft>
                <a:spcPts val="0"/>
              </a:spcAft>
              <a:buClr>
                <a:schemeClr val="lt1"/>
              </a:buClr>
              <a:buSzPts val="5000"/>
              <a:buFont typeface="Montserrat ExtraBold"/>
              <a:buNone/>
              <a:defRPr sz="6667" b="0" i="0" u="none" strike="noStrike" cap="none">
                <a:solidFill>
                  <a:schemeClr val="lt1"/>
                </a:solidFill>
                <a:latin typeface="Montserrat ExtraBold"/>
                <a:ea typeface="Montserrat ExtraBold"/>
                <a:cs typeface="Montserrat ExtraBold"/>
                <a:sym typeface="Montserrat ExtraBold"/>
              </a:defRPr>
            </a:lvl1pPr>
            <a:lvl2pPr marL="1219170" marR="0" lvl="1" indent="-304792" algn="l" rtl="0">
              <a:lnSpc>
                <a:spcPct val="115000"/>
              </a:lnSpc>
              <a:spcBef>
                <a:spcPts val="500"/>
              </a:spcBef>
              <a:spcAft>
                <a:spcPts val="0"/>
              </a:spcAft>
              <a:buClr>
                <a:schemeClr val="lt1"/>
              </a:buClr>
              <a:buSzPts val="2400"/>
              <a:buFont typeface="Montserrat ExtraBold"/>
              <a:buNone/>
              <a:defRPr sz="3200" b="0" i="0" u="none" strike="noStrike" cap="none">
                <a:solidFill>
                  <a:schemeClr val="lt1"/>
                </a:solidFill>
                <a:latin typeface="Montserrat ExtraBold"/>
                <a:ea typeface="Montserrat ExtraBold"/>
                <a:cs typeface="Montserrat ExtraBold"/>
                <a:sym typeface="Montserrat ExtraBold"/>
              </a:defRPr>
            </a:lvl2pPr>
            <a:lvl3pPr marL="1828754" marR="0" lvl="2" indent="-304792" algn="l" rtl="0">
              <a:lnSpc>
                <a:spcPct val="115000"/>
              </a:lnSpc>
              <a:spcBef>
                <a:spcPts val="500"/>
              </a:spcBef>
              <a:spcAft>
                <a:spcPts val="0"/>
              </a:spcAft>
              <a:buClr>
                <a:schemeClr val="lt1"/>
              </a:buClr>
              <a:buSzPts val="2450"/>
              <a:buFont typeface="Zilla Slab"/>
              <a:buNone/>
              <a:defRPr sz="3267" b="1" i="0" u="none" strike="noStrike" cap="none">
                <a:solidFill>
                  <a:schemeClr val="lt1"/>
                </a:solidFill>
                <a:latin typeface="Zilla Slab"/>
                <a:ea typeface="Zilla Slab"/>
                <a:cs typeface="Zilla Slab"/>
                <a:sym typeface="Zilla Slab"/>
              </a:defRPr>
            </a:lvl3pPr>
            <a:lvl4pPr marL="2438339" marR="0" lvl="3" indent="-304792" algn="l" rtl="0">
              <a:lnSpc>
                <a:spcPct val="115000"/>
              </a:lnSpc>
              <a:spcBef>
                <a:spcPts val="500"/>
              </a:spcBef>
              <a:spcAft>
                <a:spcPts val="0"/>
              </a:spcAft>
              <a:buClr>
                <a:schemeClr val="lt1"/>
              </a:buClr>
              <a:buSzPts val="2100"/>
              <a:buFont typeface="Zilla Slab SemiBold"/>
              <a:buNone/>
              <a:defRPr sz="2800" b="0" i="0" u="none" strike="noStrike" cap="none">
                <a:solidFill>
                  <a:schemeClr val="lt1"/>
                </a:solidFill>
                <a:latin typeface="Zilla Slab SemiBold"/>
                <a:ea typeface="Zilla Slab SemiBold"/>
                <a:cs typeface="Zilla Slab SemiBold"/>
                <a:sym typeface="Zilla Slab SemiBold"/>
              </a:defRPr>
            </a:lvl4pPr>
            <a:lvl5pPr marL="3047924" marR="0" lvl="4" indent="-304792" algn="l" rtl="0">
              <a:lnSpc>
                <a:spcPct val="115000"/>
              </a:lnSpc>
              <a:spcBef>
                <a:spcPts val="500"/>
              </a:spcBef>
              <a:spcAft>
                <a:spcPts val="0"/>
              </a:spcAft>
              <a:buClr>
                <a:schemeClr val="lt1"/>
              </a:buClr>
              <a:buSzPts val="1200"/>
              <a:buFont typeface="Zilla Slab"/>
              <a:buNone/>
              <a:defRPr sz="1600" b="1" i="0" u="none" strike="noStrike" cap="none">
                <a:solidFill>
                  <a:schemeClr val="lt1"/>
                </a:solidFill>
                <a:latin typeface="Zilla Slab"/>
                <a:ea typeface="Zilla Slab"/>
                <a:cs typeface="Zilla Slab"/>
                <a:sym typeface="Zilla Slab"/>
              </a:defRPr>
            </a:lvl5pPr>
            <a:lvl6pPr marL="3657509" marR="0" lvl="5" indent="-304792" algn="l" rtl="0">
              <a:lnSpc>
                <a:spcPct val="115000"/>
              </a:lnSpc>
              <a:spcBef>
                <a:spcPts val="500"/>
              </a:spcBef>
              <a:spcAft>
                <a:spcPts val="0"/>
              </a:spcAft>
              <a:buClr>
                <a:schemeClr val="lt1"/>
              </a:buClr>
              <a:buSzPts val="1200"/>
              <a:buFont typeface="Zilla Slab"/>
              <a:buNone/>
              <a:defRPr sz="1600" b="1" i="0" u="none" strike="noStrike" cap="none">
                <a:solidFill>
                  <a:schemeClr val="lt1"/>
                </a:solidFill>
                <a:latin typeface="Zilla Slab"/>
                <a:ea typeface="Zilla Slab"/>
                <a:cs typeface="Zilla Slab"/>
                <a:sym typeface="Zilla Slab"/>
              </a:defRPr>
            </a:lvl6pPr>
            <a:lvl7pPr marL="4267093" marR="0" lvl="6" indent="-304792" algn="l" rtl="0">
              <a:lnSpc>
                <a:spcPct val="115000"/>
              </a:lnSpc>
              <a:spcBef>
                <a:spcPts val="500"/>
              </a:spcBef>
              <a:spcAft>
                <a:spcPts val="0"/>
              </a:spcAft>
              <a:buClr>
                <a:schemeClr val="lt1"/>
              </a:buClr>
              <a:buSzPts val="1200"/>
              <a:buFont typeface="Zilla Slab"/>
              <a:buNone/>
              <a:defRPr sz="1600" b="1" i="0" u="none" strike="noStrike" cap="none">
                <a:solidFill>
                  <a:schemeClr val="lt1"/>
                </a:solidFill>
                <a:latin typeface="Zilla Slab"/>
                <a:ea typeface="Zilla Slab"/>
                <a:cs typeface="Zilla Slab"/>
                <a:sym typeface="Zilla Slab"/>
              </a:defRPr>
            </a:lvl7pPr>
            <a:lvl8pPr marL="4876678" marR="0" lvl="7" indent="-304792" algn="l" rtl="0">
              <a:lnSpc>
                <a:spcPct val="115000"/>
              </a:lnSpc>
              <a:spcBef>
                <a:spcPts val="500"/>
              </a:spcBef>
              <a:spcAft>
                <a:spcPts val="0"/>
              </a:spcAft>
              <a:buClr>
                <a:schemeClr val="lt1"/>
              </a:buClr>
              <a:buSzPts val="1200"/>
              <a:buFont typeface="Zilla Slab"/>
              <a:buNone/>
              <a:defRPr sz="1600" b="1" i="0" u="none" strike="noStrike" cap="none">
                <a:solidFill>
                  <a:schemeClr val="lt1"/>
                </a:solidFill>
                <a:latin typeface="Zilla Slab"/>
                <a:ea typeface="Zilla Slab"/>
                <a:cs typeface="Zilla Slab"/>
                <a:sym typeface="Zilla Slab"/>
              </a:defRPr>
            </a:lvl8pPr>
            <a:lvl9pPr marL="5486263" marR="0" lvl="8" indent="-304792" algn="l" rtl="0">
              <a:lnSpc>
                <a:spcPct val="115000"/>
              </a:lnSpc>
              <a:spcBef>
                <a:spcPts val="500"/>
              </a:spcBef>
              <a:spcAft>
                <a:spcPts val="0"/>
              </a:spcAft>
              <a:buClr>
                <a:schemeClr val="lt1"/>
              </a:buClr>
              <a:buSzPts val="1200"/>
              <a:buFont typeface="Zilla Slab"/>
              <a:buNone/>
              <a:defRPr sz="1600" b="1" i="0" u="none" strike="noStrike" cap="none">
                <a:solidFill>
                  <a:schemeClr val="lt1"/>
                </a:solidFill>
                <a:latin typeface="Zilla Slab"/>
                <a:ea typeface="Zilla Slab"/>
                <a:cs typeface="Zilla Slab"/>
                <a:sym typeface="Zilla Slab"/>
              </a:defRPr>
            </a:lvl9pPr>
          </a:lstStyle>
          <a:p>
            <a:endParaRPr/>
          </a:p>
        </p:txBody>
      </p:sp>
      <p:sp>
        <p:nvSpPr>
          <p:cNvPr id="57" name="Google Shape;57;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rtl="0">
              <a:buNone/>
              <a:defRPr sz="1733">
                <a:solidFill>
                  <a:schemeClr val="lt1"/>
                </a:solidFill>
                <a:latin typeface="Montserrat ExtraBold"/>
                <a:ea typeface="Montserrat ExtraBold"/>
                <a:cs typeface="Montserrat ExtraBold"/>
                <a:sym typeface="Montserrat ExtraBold"/>
              </a:defRPr>
            </a:lvl1pPr>
            <a:lvl2pPr lvl="1" rtl="0">
              <a:buNone/>
              <a:defRPr sz="1733">
                <a:solidFill>
                  <a:schemeClr val="lt1"/>
                </a:solidFill>
                <a:latin typeface="Montserrat ExtraBold"/>
                <a:ea typeface="Montserrat ExtraBold"/>
                <a:cs typeface="Montserrat ExtraBold"/>
                <a:sym typeface="Montserrat ExtraBold"/>
              </a:defRPr>
            </a:lvl2pPr>
            <a:lvl3pPr lvl="2" rtl="0">
              <a:buNone/>
              <a:defRPr sz="1733">
                <a:solidFill>
                  <a:schemeClr val="lt1"/>
                </a:solidFill>
                <a:latin typeface="Montserrat ExtraBold"/>
                <a:ea typeface="Montserrat ExtraBold"/>
                <a:cs typeface="Montserrat ExtraBold"/>
                <a:sym typeface="Montserrat ExtraBold"/>
              </a:defRPr>
            </a:lvl3pPr>
            <a:lvl4pPr lvl="3" rtl="0">
              <a:buNone/>
              <a:defRPr sz="1733">
                <a:solidFill>
                  <a:schemeClr val="lt1"/>
                </a:solidFill>
                <a:latin typeface="Montserrat ExtraBold"/>
                <a:ea typeface="Montserrat ExtraBold"/>
                <a:cs typeface="Montserrat ExtraBold"/>
                <a:sym typeface="Montserrat ExtraBold"/>
              </a:defRPr>
            </a:lvl4pPr>
            <a:lvl5pPr lvl="4" rtl="0">
              <a:buNone/>
              <a:defRPr sz="1733">
                <a:solidFill>
                  <a:schemeClr val="lt1"/>
                </a:solidFill>
                <a:latin typeface="Montserrat ExtraBold"/>
                <a:ea typeface="Montserrat ExtraBold"/>
                <a:cs typeface="Montserrat ExtraBold"/>
                <a:sym typeface="Montserrat ExtraBold"/>
              </a:defRPr>
            </a:lvl5pPr>
            <a:lvl6pPr lvl="5" rtl="0">
              <a:buNone/>
              <a:defRPr sz="1733">
                <a:solidFill>
                  <a:schemeClr val="lt1"/>
                </a:solidFill>
                <a:latin typeface="Montserrat ExtraBold"/>
                <a:ea typeface="Montserrat ExtraBold"/>
                <a:cs typeface="Montserrat ExtraBold"/>
                <a:sym typeface="Montserrat ExtraBold"/>
              </a:defRPr>
            </a:lvl6pPr>
            <a:lvl7pPr lvl="6" rtl="0">
              <a:buNone/>
              <a:defRPr sz="1733">
                <a:solidFill>
                  <a:schemeClr val="lt1"/>
                </a:solidFill>
                <a:latin typeface="Montserrat ExtraBold"/>
                <a:ea typeface="Montserrat ExtraBold"/>
                <a:cs typeface="Montserrat ExtraBold"/>
                <a:sym typeface="Montserrat ExtraBold"/>
              </a:defRPr>
            </a:lvl7pPr>
            <a:lvl8pPr lvl="7" rtl="0">
              <a:buNone/>
              <a:defRPr sz="1733">
                <a:solidFill>
                  <a:schemeClr val="lt1"/>
                </a:solidFill>
                <a:latin typeface="Montserrat ExtraBold"/>
                <a:ea typeface="Montserrat ExtraBold"/>
                <a:cs typeface="Montserrat ExtraBold"/>
                <a:sym typeface="Montserrat ExtraBold"/>
              </a:defRPr>
            </a:lvl8pPr>
            <a:lvl9pPr lvl="8" rtl="0">
              <a:buNone/>
              <a:defRPr sz="1733">
                <a:solidFill>
                  <a:schemeClr val="lt1"/>
                </a:solidFill>
                <a:latin typeface="Montserrat ExtraBold"/>
                <a:ea typeface="Montserrat ExtraBold"/>
                <a:cs typeface="Montserrat ExtraBold"/>
                <a:sym typeface="Montserrat Extra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47110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BU Centered Bulleted Text" userDrawn="1">
  <p:cSld name="SBU Centered Bulleted Text">
    <p:spTree>
      <p:nvGrpSpPr>
        <p:cNvPr id="1" name="Shape 96"/>
        <p:cNvGrpSpPr/>
        <p:nvPr/>
      </p:nvGrpSpPr>
      <p:grpSpPr>
        <a:xfrm>
          <a:off x="0" y="0"/>
          <a:ext cx="0" cy="0"/>
          <a:chOff x="0" y="0"/>
          <a:chExt cx="0" cy="0"/>
        </a:xfrm>
      </p:grpSpPr>
      <p:sp>
        <p:nvSpPr>
          <p:cNvPr id="100" name="Google Shape;100;p21"/>
          <p:cNvSpPr txBox="1">
            <a:spLocks noGrp="1"/>
          </p:cNvSpPr>
          <p:nvPr>
            <p:ph type="body" idx="3" hasCustomPrompt="1"/>
          </p:nvPr>
        </p:nvSpPr>
        <p:spPr>
          <a:xfrm>
            <a:off x="1172755" y="1370149"/>
            <a:ext cx="9843845" cy="4390119"/>
          </a:xfrm>
          <a:prstGeom prst="rect">
            <a:avLst/>
          </a:prstGeom>
          <a:noFill/>
          <a:ln>
            <a:noFill/>
          </a:ln>
        </p:spPr>
        <p:txBody>
          <a:bodyPr spcFirstLastPara="1" wrap="square" lIns="91425" tIns="91425" rIns="91425" bIns="91425" anchor="t" anchorCtr="0">
            <a:noAutofit/>
          </a:bodyPr>
          <a:lstStyle>
            <a:lvl1pPr marL="609585" marR="0" lvl="0" indent="-448722" algn="l" rtl="0">
              <a:lnSpc>
                <a:spcPct val="100000"/>
              </a:lnSpc>
              <a:spcBef>
                <a:spcPts val="0"/>
              </a:spcBef>
              <a:spcAft>
                <a:spcPts val="0"/>
              </a:spcAft>
              <a:buClr>
                <a:srgbClr val="000000"/>
              </a:buClr>
              <a:buSzPts val="1700"/>
              <a:buFont typeface="Zilla Slab Medium"/>
              <a:buChar char="●"/>
              <a:defRPr sz="2267" b="1" i="0" u="none" strike="noStrike" cap="none">
                <a:solidFill>
                  <a:srgbClr val="000000"/>
                </a:solidFill>
                <a:latin typeface="Zilla Slab" pitchFamily="2" charset="0"/>
                <a:ea typeface="Zilla Slab" pitchFamily="2" charset="0"/>
                <a:cs typeface="Zilla Slab" pitchFamily="2" charset="0"/>
                <a:sym typeface="Zilla Slab Medium"/>
              </a:defRPr>
            </a:lvl1pPr>
            <a:lvl2pPr marL="1219170" marR="0" lvl="1"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2pPr>
            <a:lvl3pPr marL="1828754" marR="0" lvl="2"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3pPr>
            <a:lvl4pPr marL="2438339" marR="0" lvl="3"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4pPr>
            <a:lvl5pPr marL="3047924" marR="0" lvl="4"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5pPr>
            <a:lvl6pPr marL="3657509" marR="0" lvl="5"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6pPr>
            <a:lvl7pPr marL="4267093" marR="0" lvl="6"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7pPr>
            <a:lvl8pPr marL="4876678" marR="0" lvl="7"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8pPr>
            <a:lvl9pPr marL="5486263" marR="0" lvl="8"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9pPr>
          </a:lstStyle>
          <a:p>
            <a:r>
              <a:rPr lang="en-US" b="0"/>
              <a:t>SDF</a:t>
            </a:r>
            <a:endParaRPr/>
          </a:p>
        </p:txBody>
      </p:sp>
      <p:sp>
        <p:nvSpPr>
          <p:cNvPr id="102" name="Google Shape;102;p2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rgbClr val="000000"/>
                </a:solidFill>
                <a:latin typeface="Zilla Slab Medium"/>
                <a:ea typeface="Zilla Slab Medium"/>
                <a:cs typeface="Zilla Slab Medium"/>
                <a:sym typeface="Zilla Slab Medium"/>
              </a:defRPr>
            </a:lvl1pPr>
            <a:lvl2pPr lvl="1" rtl="0">
              <a:buNone/>
              <a:defRPr>
                <a:solidFill>
                  <a:srgbClr val="000000"/>
                </a:solidFill>
                <a:latin typeface="Zilla Slab Medium"/>
                <a:ea typeface="Zilla Slab Medium"/>
                <a:cs typeface="Zilla Slab Medium"/>
                <a:sym typeface="Zilla Slab Medium"/>
              </a:defRPr>
            </a:lvl2pPr>
            <a:lvl3pPr lvl="2" rtl="0">
              <a:buNone/>
              <a:defRPr>
                <a:solidFill>
                  <a:srgbClr val="000000"/>
                </a:solidFill>
                <a:latin typeface="Zilla Slab Medium"/>
                <a:ea typeface="Zilla Slab Medium"/>
                <a:cs typeface="Zilla Slab Medium"/>
                <a:sym typeface="Zilla Slab Medium"/>
              </a:defRPr>
            </a:lvl3pPr>
            <a:lvl4pPr lvl="3" rtl="0">
              <a:buNone/>
              <a:defRPr>
                <a:solidFill>
                  <a:srgbClr val="000000"/>
                </a:solidFill>
                <a:latin typeface="Zilla Slab Medium"/>
                <a:ea typeface="Zilla Slab Medium"/>
                <a:cs typeface="Zilla Slab Medium"/>
                <a:sym typeface="Zilla Slab Medium"/>
              </a:defRPr>
            </a:lvl4pPr>
            <a:lvl5pPr lvl="4" rtl="0">
              <a:buNone/>
              <a:defRPr>
                <a:solidFill>
                  <a:srgbClr val="000000"/>
                </a:solidFill>
                <a:latin typeface="Zilla Slab Medium"/>
                <a:ea typeface="Zilla Slab Medium"/>
                <a:cs typeface="Zilla Slab Medium"/>
                <a:sym typeface="Zilla Slab Medium"/>
              </a:defRPr>
            </a:lvl5pPr>
            <a:lvl6pPr lvl="5" rtl="0">
              <a:buNone/>
              <a:defRPr>
                <a:solidFill>
                  <a:srgbClr val="000000"/>
                </a:solidFill>
                <a:latin typeface="Zilla Slab Medium"/>
                <a:ea typeface="Zilla Slab Medium"/>
                <a:cs typeface="Zilla Slab Medium"/>
                <a:sym typeface="Zilla Slab Medium"/>
              </a:defRPr>
            </a:lvl6pPr>
            <a:lvl7pPr lvl="6" rtl="0">
              <a:buNone/>
              <a:defRPr>
                <a:solidFill>
                  <a:srgbClr val="000000"/>
                </a:solidFill>
                <a:latin typeface="Zilla Slab Medium"/>
                <a:ea typeface="Zilla Slab Medium"/>
                <a:cs typeface="Zilla Slab Medium"/>
                <a:sym typeface="Zilla Slab Medium"/>
              </a:defRPr>
            </a:lvl7pPr>
            <a:lvl8pPr lvl="7" rtl="0">
              <a:buNone/>
              <a:defRPr>
                <a:solidFill>
                  <a:srgbClr val="000000"/>
                </a:solidFill>
                <a:latin typeface="Zilla Slab Medium"/>
                <a:ea typeface="Zilla Slab Medium"/>
                <a:cs typeface="Zilla Slab Medium"/>
                <a:sym typeface="Zilla Slab Medium"/>
              </a:defRPr>
            </a:lvl8pPr>
            <a:lvl9pPr lvl="8" rtl="0">
              <a:buNone/>
              <a:defRPr>
                <a:solidFill>
                  <a:srgbClr val="000000"/>
                </a:solidFill>
                <a:latin typeface="Zilla Slab Medium"/>
                <a:ea typeface="Zilla Slab Medium"/>
                <a:cs typeface="Zilla Slab Medium"/>
                <a:sym typeface="Zilla Slab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0738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717604"/>
      </p:ext>
    </p:extLst>
  </p:cSld>
  <p:clrMapOvr>
    <a:masterClrMapping/>
  </p:clrMapOvr>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BU Centered Bulleted Text" preserve="1" userDrawn="1">
  <p:cSld name="SBU Centered Bulleted Text">
    <p:spTree>
      <p:nvGrpSpPr>
        <p:cNvPr id="1" name="Shape 96"/>
        <p:cNvGrpSpPr/>
        <p:nvPr/>
      </p:nvGrpSpPr>
      <p:grpSpPr>
        <a:xfrm>
          <a:off x="0" y="0"/>
          <a:ext cx="0" cy="0"/>
          <a:chOff x="0" y="0"/>
          <a:chExt cx="0" cy="0"/>
        </a:xfrm>
      </p:grpSpPr>
      <p:sp>
        <p:nvSpPr>
          <p:cNvPr id="100" name="Google Shape;100;p21"/>
          <p:cNvSpPr txBox="1">
            <a:spLocks noGrp="1"/>
          </p:cNvSpPr>
          <p:nvPr>
            <p:ph type="body" idx="3" hasCustomPrompt="1"/>
          </p:nvPr>
        </p:nvSpPr>
        <p:spPr>
          <a:xfrm>
            <a:off x="1172755" y="1370149"/>
            <a:ext cx="9843845" cy="4390119"/>
          </a:xfrm>
          <a:prstGeom prst="rect">
            <a:avLst/>
          </a:prstGeom>
          <a:noFill/>
          <a:ln>
            <a:noFill/>
          </a:ln>
        </p:spPr>
        <p:txBody>
          <a:bodyPr spcFirstLastPara="1" wrap="square" lIns="91425" tIns="91425" rIns="91425" bIns="91425" anchor="t" anchorCtr="0">
            <a:noAutofit/>
          </a:bodyPr>
          <a:lstStyle>
            <a:lvl1pPr marL="609585" marR="0" lvl="0" indent="-448722" algn="l" rtl="0">
              <a:lnSpc>
                <a:spcPct val="100000"/>
              </a:lnSpc>
              <a:spcBef>
                <a:spcPts val="0"/>
              </a:spcBef>
              <a:spcAft>
                <a:spcPts val="0"/>
              </a:spcAft>
              <a:buClr>
                <a:srgbClr val="000000"/>
              </a:buClr>
              <a:buSzPts val="1700"/>
              <a:buFont typeface="Zilla Slab Medium"/>
              <a:buChar char="●"/>
              <a:defRPr sz="2267" b="1" i="0" u="none" strike="noStrike" cap="none">
                <a:solidFill>
                  <a:srgbClr val="000000"/>
                </a:solidFill>
                <a:latin typeface="Zilla Slab" pitchFamily="2" charset="0"/>
                <a:ea typeface="Zilla Slab" pitchFamily="2" charset="0"/>
                <a:cs typeface="Zilla Slab" pitchFamily="2" charset="0"/>
                <a:sym typeface="Zilla Slab Medium"/>
              </a:defRPr>
            </a:lvl1pPr>
            <a:lvl2pPr marL="1219170" marR="0" lvl="1"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2pPr>
            <a:lvl3pPr marL="1828754" marR="0" lvl="2"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3pPr>
            <a:lvl4pPr marL="2438339" marR="0" lvl="3"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4pPr>
            <a:lvl5pPr marL="3047924" marR="0" lvl="4"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5pPr>
            <a:lvl6pPr marL="3657509" marR="0" lvl="5"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6pPr>
            <a:lvl7pPr marL="4267093" marR="0" lvl="6"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7pPr>
            <a:lvl8pPr marL="4876678" marR="0" lvl="7"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8pPr>
            <a:lvl9pPr marL="5486263" marR="0" lvl="8" indent="-448722" algn="l" rtl="0">
              <a:lnSpc>
                <a:spcPct val="100000"/>
              </a:lnSpc>
              <a:spcBef>
                <a:spcPts val="0"/>
              </a:spcBef>
              <a:spcAft>
                <a:spcPts val="0"/>
              </a:spcAft>
              <a:buClr>
                <a:srgbClr val="000000"/>
              </a:buClr>
              <a:buSzPts val="1700"/>
              <a:buFont typeface="Zilla Slab Medium"/>
              <a:buChar char="■"/>
              <a:defRPr sz="2267" b="0" i="0" u="none" strike="noStrike" cap="none">
                <a:solidFill>
                  <a:srgbClr val="000000"/>
                </a:solidFill>
                <a:latin typeface="Zilla Slab Medium"/>
                <a:ea typeface="Zilla Slab Medium"/>
                <a:cs typeface="Zilla Slab Medium"/>
                <a:sym typeface="Zilla Slab Medium"/>
              </a:defRPr>
            </a:lvl9pPr>
          </a:lstStyle>
          <a:p>
            <a:r>
              <a:rPr lang="en-US" b="0"/>
              <a:t>SDF</a:t>
            </a:r>
            <a:endParaRPr/>
          </a:p>
        </p:txBody>
      </p:sp>
      <p:sp>
        <p:nvSpPr>
          <p:cNvPr id="102" name="Google Shape;102;p2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rgbClr val="000000"/>
                </a:solidFill>
                <a:latin typeface="Zilla Slab Medium"/>
                <a:ea typeface="Zilla Slab Medium"/>
                <a:cs typeface="Zilla Slab Medium"/>
                <a:sym typeface="Zilla Slab Medium"/>
              </a:defRPr>
            </a:lvl1pPr>
            <a:lvl2pPr lvl="1" rtl="0">
              <a:buNone/>
              <a:defRPr>
                <a:solidFill>
                  <a:srgbClr val="000000"/>
                </a:solidFill>
                <a:latin typeface="Zilla Slab Medium"/>
                <a:ea typeface="Zilla Slab Medium"/>
                <a:cs typeface="Zilla Slab Medium"/>
                <a:sym typeface="Zilla Slab Medium"/>
              </a:defRPr>
            </a:lvl2pPr>
            <a:lvl3pPr lvl="2" rtl="0">
              <a:buNone/>
              <a:defRPr>
                <a:solidFill>
                  <a:srgbClr val="000000"/>
                </a:solidFill>
                <a:latin typeface="Zilla Slab Medium"/>
                <a:ea typeface="Zilla Slab Medium"/>
                <a:cs typeface="Zilla Slab Medium"/>
                <a:sym typeface="Zilla Slab Medium"/>
              </a:defRPr>
            </a:lvl3pPr>
            <a:lvl4pPr lvl="3" rtl="0">
              <a:buNone/>
              <a:defRPr>
                <a:solidFill>
                  <a:srgbClr val="000000"/>
                </a:solidFill>
                <a:latin typeface="Zilla Slab Medium"/>
                <a:ea typeface="Zilla Slab Medium"/>
                <a:cs typeface="Zilla Slab Medium"/>
                <a:sym typeface="Zilla Slab Medium"/>
              </a:defRPr>
            </a:lvl4pPr>
            <a:lvl5pPr lvl="4" rtl="0">
              <a:buNone/>
              <a:defRPr>
                <a:solidFill>
                  <a:srgbClr val="000000"/>
                </a:solidFill>
                <a:latin typeface="Zilla Slab Medium"/>
                <a:ea typeface="Zilla Slab Medium"/>
                <a:cs typeface="Zilla Slab Medium"/>
                <a:sym typeface="Zilla Slab Medium"/>
              </a:defRPr>
            </a:lvl5pPr>
            <a:lvl6pPr lvl="5" rtl="0">
              <a:buNone/>
              <a:defRPr>
                <a:solidFill>
                  <a:srgbClr val="000000"/>
                </a:solidFill>
                <a:latin typeface="Zilla Slab Medium"/>
                <a:ea typeface="Zilla Slab Medium"/>
                <a:cs typeface="Zilla Slab Medium"/>
                <a:sym typeface="Zilla Slab Medium"/>
              </a:defRPr>
            </a:lvl6pPr>
            <a:lvl7pPr lvl="6" rtl="0">
              <a:buNone/>
              <a:defRPr>
                <a:solidFill>
                  <a:srgbClr val="000000"/>
                </a:solidFill>
                <a:latin typeface="Zilla Slab Medium"/>
                <a:ea typeface="Zilla Slab Medium"/>
                <a:cs typeface="Zilla Slab Medium"/>
                <a:sym typeface="Zilla Slab Medium"/>
              </a:defRPr>
            </a:lvl7pPr>
            <a:lvl8pPr lvl="7" rtl="0">
              <a:buNone/>
              <a:defRPr>
                <a:solidFill>
                  <a:srgbClr val="000000"/>
                </a:solidFill>
                <a:latin typeface="Zilla Slab Medium"/>
                <a:ea typeface="Zilla Slab Medium"/>
                <a:cs typeface="Zilla Slab Medium"/>
                <a:sym typeface="Zilla Slab Medium"/>
              </a:defRPr>
            </a:lvl8pPr>
            <a:lvl9pPr lvl="8" rtl="0">
              <a:buNone/>
              <a:defRPr>
                <a:solidFill>
                  <a:srgbClr val="000000"/>
                </a:solidFill>
                <a:latin typeface="Zilla Slab Medium"/>
                <a:ea typeface="Zilla Slab Medium"/>
                <a:cs typeface="Zilla Slab Medium"/>
                <a:sym typeface="Zilla Slab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77068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BU Logo" preserve="1">
  <p:cSld name="SBU Logo">
    <p:spTree>
      <p:nvGrpSpPr>
        <p:cNvPr id="1" name="Shape 103"/>
        <p:cNvGrpSpPr/>
        <p:nvPr/>
      </p:nvGrpSpPr>
      <p:grpSpPr>
        <a:xfrm>
          <a:off x="0" y="0"/>
          <a:ext cx="0" cy="0"/>
          <a:chOff x="0" y="0"/>
          <a:chExt cx="0" cy="0"/>
        </a:xfrm>
      </p:grpSpPr>
      <p:pic>
        <p:nvPicPr>
          <p:cNvPr id="104" name="Google Shape;104;p2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05" name="Google Shape;105;p22"/>
          <p:cNvPicPr preferRelativeResize="0"/>
          <p:nvPr/>
        </p:nvPicPr>
        <p:blipFill rotWithShape="1">
          <a:blip r:embed="rId3">
            <a:alphaModFix/>
          </a:blip>
          <a:srcRect/>
          <a:stretch/>
        </p:blipFill>
        <p:spPr>
          <a:xfrm>
            <a:off x="619867" y="6070300"/>
            <a:ext cx="2545167" cy="435200"/>
          </a:xfrm>
          <a:prstGeom prst="rect">
            <a:avLst/>
          </a:prstGeom>
          <a:noFill/>
          <a:ln>
            <a:noFill/>
          </a:ln>
        </p:spPr>
      </p:pic>
      <p:sp>
        <p:nvSpPr>
          <p:cNvPr id="106" name="Google Shape;106;p2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7369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BU Centered Text-2 Column" preserve="1">
  <p:cSld name="SBU Centered Text-2 Column">
    <p:spTree>
      <p:nvGrpSpPr>
        <p:cNvPr id="1" name="Shape 111"/>
        <p:cNvGrpSpPr/>
        <p:nvPr/>
      </p:nvGrpSpPr>
      <p:grpSpPr>
        <a:xfrm>
          <a:off x="0" y="0"/>
          <a:ext cx="0" cy="0"/>
          <a:chOff x="0" y="0"/>
          <a:chExt cx="0" cy="0"/>
        </a:xfrm>
      </p:grpSpPr>
      <p:sp>
        <p:nvSpPr>
          <p:cNvPr id="112" name="Google Shape;112;p24"/>
          <p:cNvSpPr txBox="1"/>
          <p:nvPr/>
        </p:nvSpPr>
        <p:spPr>
          <a:xfrm>
            <a:off x="285133" y="50459"/>
            <a:ext cx="4322800" cy="6730800"/>
          </a:xfrm>
          <a:prstGeom prst="rect">
            <a:avLst/>
          </a:prstGeom>
          <a:noFill/>
          <a:ln>
            <a:noFill/>
          </a:ln>
        </p:spPr>
        <p:txBody>
          <a:bodyPr spcFirstLastPara="1" wrap="square" lIns="121900" tIns="0" rIns="0" bIns="0" anchor="ctr" anchorCtr="0">
            <a:normAutofit/>
          </a:bodyPr>
          <a:lstStyle/>
          <a:p>
            <a:pPr marL="0" marR="0" lvl="0" indent="0" algn="ctr" rtl="0">
              <a:lnSpc>
                <a:spcPct val="80000"/>
              </a:lnSpc>
              <a:spcBef>
                <a:spcPts val="0"/>
              </a:spcBef>
              <a:spcAft>
                <a:spcPts val="0"/>
              </a:spcAft>
              <a:buClr>
                <a:srgbClr val="000000"/>
              </a:buClr>
              <a:buSzPts val="2900"/>
              <a:buFont typeface="Arial"/>
              <a:buNone/>
            </a:pPr>
            <a:r>
              <a:rPr lang="en" sz="3867" b="0" i="0" u="none" strike="noStrike" cap="none">
                <a:solidFill>
                  <a:srgbClr val="FFFFFF"/>
                </a:solidFill>
                <a:latin typeface="Montserrat ExtraBold"/>
                <a:ea typeface="Montserrat ExtraBold"/>
                <a:cs typeface="Montserrat ExtraBold"/>
                <a:sym typeface="Montserrat ExtraBold"/>
              </a:rPr>
              <a:t>WHAT’S THIS ALL ABOUT, THEN?</a:t>
            </a:r>
            <a:endParaRPr sz="3867" b="0" i="0" u="none" strike="noStrike" cap="none">
              <a:solidFill>
                <a:srgbClr val="FFFFFF"/>
              </a:solidFill>
              <a:latin typeface="Montserrat ExtraBold"/>
              <a:ea typeface="Montserrat ExtraBold"/>
              <a:cs typeface="Montserrat ExtraBold"/>
              <a:sym typeface="Montserrat ExtraBold"/>
            </a:endParaRPr>
          </a:p>
        </p:txBody>
      </p:sp>
      <p:sp>
        <p:nvSpPr>
          <p:cNvPr id="113" name="Google Shape;113;p24"/>
          <p:cNvSpPr txBox="1">
            <a:spLocks noGrp="1"/>
          </p:cNvSpPr>
          <p:nvPr>
            <p:ph type="title"/>
          </p:nvPr>
        </p:nvSpPr>
        <p:spPr>
          <a:xfrm>
            <a:off x="183533" y="0"/>
            <a:ext cx="4416800" cy="6858000"/>
          </a:xfrm>
          <a:prstGeom prst="rect">
            <a:avLst/>
          </a:prstGeom>
          <a:solidFill>
            <a:schemeClr val="dk2"/>
          </a:solidFill>
          <a:ln>
            <a:noFill/>
          </a:ln>
        </p:spPr>
        <p:txBody>
          <a:bodyPr spcFirstLastPara="1" wrap="square" lIns="201150" tIns="91425" rIns="201150" bIns="91425" anchor="ctr" anchorCtr="0">
            <a:noAutofit/>
          </a:bodyPr>
          <a:lstStyle>
            <a:lvl1pPr marR="0" lvl="0" algn="ctr" rtl="0">
              <a:lnSpc>
                <a:spcPct val="80000"/>
              </a:lnSpc>
              <a:spcBef>
                <a:spcPts val="0"/>
              </a:spcBef>
              <a:spcAft>
                <a:spcPts val="0"/>
              </a:spcAft>
              <a:buClr>
                <a:schemeClr val="lt1"/>
              </a:buClr>
              <a:buSzPts val="3000"/>
              <a:buFont typeface="Montserrat ExtraBold"/>
              <a:buNone/>
              <a:defRPr sz="40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14" name="Google Shape;114;p24"/>
          <p:cNvSpPr txBox="1">
            <a:spLocks noGrp="1"/>
          </p:cNvSpPr>
          <p:nvPr>
            <p:ph type="subTitle" idx="1"/>
          </p:nvPr>
        </p:nvSpPr>
        <p:spPr>
          <a:xfrm>
            <a:off x="5088467" y="812567"/>
            <a:ext cx="6309600" cy="569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Montserrat ExtraBold"/>
              <a:buNone/>
              <a:defRPr sz="2533" b="0" i="0" u="none" strike="noStrike" cap="none">
                <a:solidFill>
                  <a:srgbClr val="000000"/>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15" name="Google Shape;115;p24"/>
          <p:cNvSpPr txBox="1">
            <a:spLocks noGrp="1"/>
          </p:cNvSpPr>
          <p:nvPr>
            <p:ph type="body" idx="2"/>
          </p:nvPr>
        </p:nvSpPr>
        <p:spPr>
          <a:xfrm>
            <a:off x="5251300" y="1494385"/>
            <a:ext cx="5994000" cy="4866400"/>
          </a:xfrm>
          <a:prstGeom prst="rect">
            <a:avLst/>
          </a:prstGeom>
          <a:noFill/>
          <a:ln>
            <a:noFill/>
          </a:ln>
        </p:spPr>
        <p:txBody>
          <a:bodyPr spcFirstLastPara="1" wrap="square" lIns="91425" tIns="91425" rIns="91425" bIns="91425" anchor="t" anchorCtr="0">
            <a:normAutofit/>
          </a:bodyPr>
          <a:lstStyle>
            <a:lvl1pPr marL="609585" marR="0" lvl="0" indent="-465655" algn="l" rtl="0">
              <a:lnSpc>
                <a:spcPct val="100000"/>
              </a:lnSpc>
              <a:spcBef>
                <a:spcPts val="0"/>
              </a:spcBef>
              <a:spcAft>
                <a:spcPts val="0"/>
              </a:spcAft>
              <a:buClr>
                <a:srgbClr val="000000"/>
              </a:buClr>
              <a:buSzPts val="1900"/>
              <a:buFont typeface="Zilla Slab Medium"/>
              <a:buChar char="●"/>
              <a:defRPr sz="2533" b="0" i="0" u="none" strike="noStrike" cap="none">
                <a:solidFill>
                  <a:srgbClr val="000000"/>
                </a:solidFill>
                <a:latin typeface="Zilla Slab Medium"/>
                <a:ea typeface="Zilla Slab Medium"/>
                <a:cs typeface="Zilla Slab Medium"/>
                <a:sym typeface="Zilla Slab Medium"/>
              </a:defRPr>
            </a:lvl1pPr>
            <a:lvl2pPr marL="1219170" marR="0" lvl="1" indent="-465655" algn="l" rtl="0">
              <a:lnSpc>
                <a:spcPct val="100000"/>
              </a:lnSpc>
              <a:spcBef>
                <a:spcPts val="0"/>
              </a:spcBef>
              <a:spcAft>
                <a:spcPts val="0"/>
              </a:spcAft>
              <a:buClr>
                <a:srgbClr val="000000"/>
              </a:buClr>
              <a:buSzPts val="1900"/>
              <a:buFont typeface="Zilla Slab Medium"/>
              <a:buChar char="○"/>
              <a:defRPr sz="2533" b="0" i="0" u="none" strike="noStrike" cap="none">
                <a:solidFill>
                  <a:srgbClr val="000000"/>
                </a:solidFill>
                <a:latin typeface="Zilla Slab Medium"/>
                <a:ea typeface="Zilla Slab Medium"/>
                <a:cs typeface="Zilla Slab Medium"/>
                <a:sym typeface="Zilla Slab Medium"/>
              </a:defRPr>
            </a:lvl2pPr>
            <a:lvl3pPr marL="1828754" marR="0" lvl="2" indent="-440256" algn="l" rtl="0">
              <a:lnSpc>
                <a:spcPct val="100000"/>
              </a:lnSpc>
              <a:spcBef>
                <a:spcPts val="0"/>
              </a:spcBef>
              <a:spcAft>
                <a:spcPts val="0"/>
              </a:spcAft>
              <a:buClr>
                <a:srgbClr val="000000"/>
              </a:buClr>
              <a:buSzPts val="1600"/>
              <a:buFont typeface="Zilla Slab Medium"/>
              <a:buChar char="■"/>
              <a:defRPr sz="2133" b="0" i="0" u="none" strike="noStrike" cap="none">
                <a:solidFill>
                  <a:srgbClr val="000000"/>
                </a:solidFill>
                <a:latin typeface="Zilla Slab Medium"/>
                <a:ea typeface="Zilla Slab Medium"/>
                <a:cs typeface="Zilla Slab Medium"/>
                <a:sym typeface="Zilla Slab Medium"/>
              </a:defRPr>
            </a:lvl3pPr>
            <a:lvl4pPr marL="2438339" marR="0" lvl="3" indent="-423323" algn="l" rtl="0">
              <a:lnSpc>
                <a:spcPct val="100000"/>
              </a:lnSpc>
              <a:spcBef>
                <a:spcPts val="0"/>
              </a:spcBef>
              <a:spcAft>
                <a:spcPts val="0"/>
              </a:spcAft>
              <a:buClr>
                <a:srgbClr val="000000"/>
              </a:buClr>
              <a:buSzPts val="1400"/>
              <a:buFont typeface="Zilla Slab Medium"/>
              <a:buChar char="●"/>
              <a:defRPr sz="1867" b="0" i="0" u="none" strike="noStrike" cap="none">
                <a:solidFill>
                  <a:srgbClr val="000000"/>
                </a:solidFill>
                <a:latin typeface="Zilla Slab Medium"/>
                <a:ea typeface="Zilla Slab Medium"/>
                <a:cs typeface="Zilla Slab Medium"/>
                <a:sym typeface="Zilla Slab Medium"/>
              </a:defRPr>
            </a:lvl4pPr>
            <a:lvl5pPr marL="3047924" marR="0" lvl="4" indent="-423323" algn="l" rtl="0">
              <a:lnSpc>
                <a:spcPct val="100000"/>
              </a:lnSpc>
              <a:spcBef>
                <a:spcPts val="0"/>
              </a:spcBef>
              <a:spcAft>
                <a:spcPts val="0"/>
              </a:spcAft>
              <a:buClr>
                <a:srgbClr val="000000"/>
              </a:buClr>
              <a:buSzPts val="1400"/>
              <a:buFont typeface="Zilla Slab Medium"/>
              <a:buChar char="○"/>
              <a:defRPr sz="1867" b="0" i="0" u="none" strike="noStrike" cap="none">
                <a:solidFill>
                  <a:srgbClr val="000000"/>
                </a:solidFill>
                <a:latin typeface="Zilla Slab Medium"/>
                <a:ea typeface="Zilla Slab Medium"/>
                <a:cs typeface="Zilla Slab Medium"/>
                <a:sym typeface="Zilla Slab Medium"/>
              </a:defRPr>
            </a:lvl5pPr>
            <a:lvl6pPr marL="3657509" marR="0" lvl="5" indent="-423323" algn="l" rtl="0">
              <a:lnSpc>
                <a:spcPct val="100000"/>
              </a:lnSpc>
              <a:spcBef>
                <a:spcPts val="0"/>
              </a:spcBef>
              <a:spcAft>
                <a:spcPts val="0"/>
              </a:spcAft>
              <a:buClr>
                <a:srgbClr val="000000"/>
              </a:buClr>
              <a:buSzPts val="1400"/>
              <a:buFont typeface="Zilla Slab Medium"/>
              <a:buChar char="■"/>
              <a:defRPr sz="1867" b="0" i="0" u="none" strike="noStrike" cap="none">
                <a:solidFill>
                  <a:srgbClr val="000000"/>
                </a:solidFill>
                <a:latin typeface="Zilla Slab Medium"/>
                <a:ea typeface="Zilla Slab Medium"/>
                <a:cs typeface="Zilla Slab Medium"/>
                <a:sym typeface="Zilla Slab Medium"/>
              </a:defRPr>
            </a:lvl6pPr>
            <a:lvl7pPr marL="4267093" marR="0" lvl="6" indent="-423323" algn="l" rtl="0">
              <a:lnSpc>
                <a:spcPct val="100000"/>
              </a:lnSpc>
              <a:spcBef>
                <a:spcPts val="0"/>
              </a:spcBef>
              <a:spcAft>
                <a:spcPts val="0"/>
              </a:spcAft>
              <a:buClr>
                <a:srgbClr val="000000"/>
              </a:buClr>
              <a:buSzPts val="1400"/>
              <a:buFont typeface="Zilla Slab Medium"/>
              <a:buChar char="●"/>
              <a:defRPr sz="1867" b="0" i="0" u="none" strike="noStrike" cap="none">
                <a:solidFill>
                  <a:srgbClr val="000000"/>
                </a:solidFill>
                <a:latin typeface="Zilla Slab Medium"/>
                <a:ea typeface="Zilla Slab Medium"/>
                <a:cs typeface="Zilla Slab Medium"/>
                <a:sym typeface="Zilla Slab Medium"/>
              </a:defRPr>
            </a:lvl7pPr>
            <a:lvl8pPr marL="4876678" marR="0" lvl="7" indent="-423323" algn="l" rtl="0">
              <a:lnSpc>
                <a:spcPct val="100000"/>
              </a:lnSpc>
              <a:spcBef>
                <a:spcPts val="0"/>
              </a:spcBef>
              <a:spcAft>
                <a:spcPts val="0"/>
              </a:spcAft>
              <a:buClr>
                <a:srgbClr val="000000"/>
              </a:buClr>
              <a:buSzPts val="1400"/>
              <a:buFont typeface="Zilla Slab Medium"/>
              <a:buChar char="○"/>
              <a:defRPr sz="1867" b="0" i="0" u="none" strike="noStrike" cap="none">
                <a:solidFill>
                  <a:srgbClr val="000000"/>
                </a:solidFill>
                <a:latin typeface="Zilla Slab Medium"/>
                <a:ea typeface="Zilla Slab Medium"/>
                <a:cs typeface="Zilla Slab Medium"/>
                <a:sym typeface="Zilla Slab Medium"/>
              </a:defRPr>
            </a:lvl8pPr>
            <a:lvl9pPr marL="5486263" marR="0" lvl="8" indent="-423323" algn="l" rtl="0">
              <a:lnSpc>
                <a:spcPct val="100000"/>
              </a:lnSpc>
              <a:spcBef>
                <a:spcPts val="0"/>
              </a:spcBef>
              <a:spcAft>
                <a:spcPts val="0"/>
              </a:spcAft>
              <a:buClr>
                <a:srgbClr val="000000"/>
              </a:buClr>
              <a:buSzPts val="1400"/>
              <a:buFont typeface="Zilla Slab Medium"/>
              <a:buChar char="■"/>
              <a:defRPr sz="1867" b="0" i="0" u="none" strike="noStrike" cap="none">
                <a:solidFill>
                  <a:srgbClr val="000000"/>
                </a:solidFill>
                <a:latin typeface="Zilla Slab Medium"/>
                <a:ea typeface="Zilla Slab Medium"/>
                <a:cs typeface="Zilla Slab Medium"/>
                <a:sym typeface="Zilla Slab Medium"/>
              </a:defRPr>
            </a:lvl9pPr>
          </a:lstStyle>
          <a:p>
            <a:endParaRPr/>
          </a:p>
        </p:txBody>
      </p:sp>
      <p:sp>
        <p:nvSpPr>
          <p:cNvPr id="116" name="Google Shape;116;p2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rgbClr val="000000"/>
                </a:solidFill>
                <a:latin typeface="Zilla Slab Medium"/>
                <a:ea typeface="Zilla Slab Medium"/>
                <a:cs typeface="Zilla Slab Medium"/>
                <a:sym typeface="Zilla Slab Medium"/>
              </a:defRPr>
            </a:lvl1pPr>
            <a:lvl2pPr lvl="1" rtl="0">
              <a:buNone/>
              <a:defRPr>
                <a:solidFill>
                  <a:srgbClr val="000000"/>
                </a:solidFill>
                <a:latin typeface="Zilla Slab Medium"/>
                <a:ea typeface="Zilla Slab Medium"/>
                <a:cs typeface="Zilla Slab Medium"/>
                <a:sym typeface="Zilla Slab Medium"/>
              </a:defRPr>
            </a:lvl2pPr>
            <a:lvl3pPr lvl="2" rtl="0">
              <a:buNone/>
              <a:defRPr>
                <a:solidFill>
                  <a:srgbClr val="000000"/>
                </a:solidFill>
                <a:latin typeface="Zilla Slab Medium"/>
                <a:ea typeface="Zilla Slab Medium"/>
                <a:cs typeface="Zilla Slab Medium"/>
                <a:sym typeface="Zilla Slab Medium"/>
              </a:defRPr>
            </a:lvl3pPr>
            <a:lvl4pPr lvl="3" rtl="0">
              <a:buNone/>
              <a:defRPr>
                <a:solidFill>
                  <a:srgbClr val="000000"/>
                </a:solidFill>
                <a:latin typeface="Zilla Slab Medium"/>
                <a:ea typeface="Zilla Slab Medium"/>
                <a:cs typeface="Zilla Slab Medium"/>
                <a:sym typeface="Zilla Slab Medium"/>
              </a:defRPr>
            </a:lvl4pPr>
            <a:lvl5pPr lvl="4" rtl="0">
              <a:buNone/>
              <a:defRPr>
                <a:solidFill>
                  <a:srgbClr val="000000"/>
                </a:solidFill>
                <a:latin typeface="Zilla Slab Medium"/>
                <a:ea typeface="Zilla Slab Medium"/>
                <a:cs typeface="Zilla Slab Medium"/>
                <a:sym typeface="Zilla Slab Medium"/>
              </a:defRPr>
            </a:lvl5pPr>
            <a:lvl6pPr lvl="5" rtl="0">
              <a:buNone/>
              <a:defRPr>
                <a:solidFill>
                  <a:srgbClr val="000000"/>
                </a:solidFill>
                <a:latin typeface="Zilla Slab Medium"/>
                <a:ea typeface="Zilla Slab Medium"/>
                <a:cs typeface="Zilla Slab Medium"/>
                <a:sym typeface="Zilla Slab Medium"/>
              </a:defRPr>
            </a:lvl6pPr>
            <a:lvl7pPr lvl="6" rtl="0">
              <a:buNone/>
              <a:defRPr>
                <a:solidFill>
                  <a:srgbClr val="000000"/>
                </a:solidFill>
                <a:latin typeface="Zilla Slab Medium"/>
                <a:ea typeface="Zilla Slab Medium"/>
                <a:cs typeface="Zilla Slab Medium"/>
                <a:sym typeface="Zilla Slab Medium"/>
              </a:defRPr>
            </a:lvl7pPr>
            <a:lvl8pPr lvl="7" rtl="0">
              <a:buNone/>
              <a:defRPr>
                <a:solidFill>
                  <a:srgbClr val="000000"/>
                </a:solidFill>
                <a:latin typeface="Zilla Slab Medium"/>
                <a:ea typeface="Zilla Slab Medium"/>
                <a:cs typeface="Zilla Slab Medium"/>
                <a:sym typeface="Zilla Slab Medium"/>
              </a:defRPr>
            </a:lvl8pPr>
            <a:lvl9pPr lvl="8" rtl="0">
              <a:buNone/>
              <a:defRPr>
                <a:solidFill>
                  <a:srgbClr val="000000"/>
                </a:solidFill>
                <a:latin typeface="Zilla Slab Medium"/>
                <a:ea typeface="Zilla Slab Medium"/>
                <a:cs typeface="Zilla Slab Medium"/>
                <a:sym typeface="Zilla Slab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3227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BU Left Bulleted Text" preserve="1">
  <p:cSld name="SBU Left Bulleted Text">
    <p:spTree>
      <p:nvGrpSpPr>
        <p:cNvPr id="1" name="Shape 117"/>
        <p:cNvGrpSpPr/>
        <p:nvPr/>
      </p:nvGrpSpPr>
      <p:grpSpPr>
        <a:xfrm>
          <a:off x="0" y="0"/>
          <a:ext cx="0" cy="0"/>
          <a:chOff x="0" y="0"/>
          <a:chExt cx="0" cy="0"/>
        </a:xfrm>
      </p:grpSpPr>
      <p:sp>
        <p:nvSpPr>
          <p:cNvPr id="118" name="Google Shape;118;p25"/>
          <p:cNvSpPr>
            <a:spLocks noGrp="1"/>
          </p:cNvSpPr>
          <p:nvPr>
            <p:ph type="pic" idx="2"/>
          </p:nvPr>
        </p:nvSpPr>
        <p:spPr>
          <a:xfrm>
            <a:off x="6106167" y="0"/>
            <a:ext cx="5841600" cy="6858000"/>
          </a:xfrm>
          <a:prstGeom prst="rect">
            <a:avLst/>
          </a:prstGeom>
          <a:noFill/>
          <a:ln>
            <a:noFill/>
          </a:ln>
        </p:spPr>
      </p:sp>
      <p:sp>
        <p:nvSpPr>
          <p:cNvPr id="119" name="Google Shape;119;p25"/>
          <p:cNvSpPr txBox="1">
            <a:spLocks noGrp="1"/>
          </p:cNvSpPr>
          <p:nvPr>
            <p:ph type="title"/>
          </p:nvPr>
        </p:nvSpPr>
        <p:spPr>
          <a:xfrm>
            <a:off x="854867" y="1024128"/>
            <a:ext cx="4650800" cy="1394400"/>
          </a:xfrm>
          <a:prstGeom prst="rect">
            <a:avLst/>
          </a:prstGeom>
          <a:noFill/>
          <a:ln>
            <a:noFill/>
          </a:ln>
        </p:spPr>
        <p:txBody>
          <a:bodyPr spcFirstLastPara="1" wrap="square" lIns="91425" tIns="91425" rIns="91425" bIns="91425" anchor="t" anchorCtr="0">
            <a:noAutofit/>
          </a:bodyPr>
          <a:lstStyle>
            <a:lvl1pPr marR="0" lvl="0" algn="l" rtl="0">
              <a:lnSpc>
                <a:spcPct val="80000"/>
              </a:lnSpc>
              <a:spcBef>
                <a:spcPts val="0"/>
              </a:spcBef>
              <a:spcAft>
                <a:spcPts val="0"/>
              </a:spcAft>
              <a:buClr>
                <a:schemeClr val="dk2"/>
              </a:buClr>
              <a:buSzPts val="3300"/>
              <a:buFont typeface="Montserrat ExtraBold"/>
              <a:buNone/>
              <a:defRPr sz="44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20" name="Google Shape;120;p25"/>
          <p:cNvSpPr txBox="1"/>
          <p:nvPr/>
        </p:nvSpPr>
        <p:spPr>
          <a:xfrm>
            <a:off x="987167" y="2839367"/>
            <a:ext cx="4243600" cy="861157"/>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1333"/>
              </a:spcAft>
              <a:buClr>
                <a:srgbClr val="000000"/>
              </a:buClr>
              <a:buSzPts val="1900"/>
              <a:buFont typeface="Arial"/>
              <a:buNone/>
            </a:pPr>
            <a:endParaRPr sz="2533" b="0" i="0" u="none" strike="noStrike" cap="none">
              <a:solidFill>
                <a:srgbClr val="000000"/>
              </a:solidFill>
              <a:latin typeface="Zilla Slab Medium"/>
              <a:ea typeface="Zilla Slab Medium"/>
              <a:cs typeface="Zilla Slab Medium"/>
              <a:sym typeface="Zilla Slab Medium"/>
            </a:endParaRPr>
          </a:p>
        </p:txBody>
      </p:sp>
      <p:sp>
        <p:nvSpPr>
          <p:cNvPr id="121" name="Google Shape;121;p2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chemeClr val="dk2"/>
                </a:solidFill>
                <a:latin typeface="Montserrat ExtraBold"/>
                <a:ea typeface="Montserrat ExtraBold"/>
                <a:cs typeface="Montserrat ExtraBold"/>
                <a:sym typeface="Montserrat ExtraBold"/>
              </a:defRPr>
            </a:lvl1pPr>
            <a:lvl2pPr lvl="1" rtl="0">
              <a:buNone/>
              <a:defRPr>
                <a:solidFill>
                  <a:schemeClr val="dk2"/>
                </a:solidFill>
                <a:latin typeface="Montserrat ExtraBold"/>
                <a:ea typeface="Montserrat ExtraBold"/>
                <a:cs typeface="Montserrat ExtraBold"/>
                <a:sym typeface="Montserrat ExtraBold"/>
              </a:defRPr>
            </a:lvl2pPr>
            <a:lvl3pPr lvl="2" rtl="0">
              <a:buNone/>
              <a:defRPr>
                <a:solidFill>
                  <a:schemeClr val="dk2"/>
                </a:solidFill>
                <a:latin typeface="Montserrat ExtraBold"/>
                <a:ea typeface="Montserrat ExtraBold"/>
                <a:cs typeface="Montserrat ExtraBold"/>
                <a:sym typeface="Montserrat ExtraBold"/>
              </a:defRPr>
            </a:lvl3pPr>
            <a:lvl4pPr lvl="3" rtl="0">
              <a:buNone/>
              <a:defRPr>
                <a:solidFill>
                  <a:schemeClr val="dk2"/>
                </a:solidFill>
                <a:latin typeface="Montserrat ExtraBold"/>
                <a:ea typeface="Montserrat ExtraBold"/>
                <a:cs typeface="Montserrat ExtraBold"/>
                <a:sym typeface="Montserrat ExtraBold"/>
              </a:defRPr>
            </a:lvl4pPr>
            <a:lvl5pPr lvl="4" rtl="0">
              <a:buNone/>
              <a:defRPr>
                <a:solidFill>
                  <a:schemeClr val="dk2"/>
                </a:solidFill>
                <a:latin typeface="Montserrat ExtraBold"/>
                <a:ea typeface="Montserrat ExtraBold"/>
                <a:cs typeface="Montserrat ExtraBold"/>
                <a:sym typeface="Montserrat ExtraBold"/>
              </a:defRPr>
            </a:lvl5pPr>
            <a:lvl6pPr lvl="5" rtl="0">
              <a:buNone/>
              <a:defRPr>
                <a:solidFill>
                  <a:schemeClr val="dk2"/>
                </a:solidFill>
                <a:latin typeface="Montserrat ExtraBold"/>
                <a:ea typeface="Montserrat ExtraBold"/>
                <a:cs typeface="Montserrat ExtraBold"/>
                <a:sym typeface="Montserrat ExtraBold"/>
              </a:defRPr>
            </a:lvl6pPr>
            <a:lvl7pPr lvl="6" rtl="0">
              <a:buNone/>
              <a:defRPr>
                <a:solidFill>
                  <a:schemeClr val="dk2"/>
                </a:solidFill>
                <a:latin typeface="Montserrat ExtraBold"/>
                <a:ea typeface="Montserrat ExtraBold"/>
                <a:cs typeface="Montserrat ExtraBold"/>
                <a:sym typeface="Montserrat ExtraBold"/>
              </a:defRPr>
            </a:lvl7pPr>
            <a:lvl8pPr lvl="7" rtl="0">
              <a:buNone/>
              <a:defRPr>
                <a:solidFill>
                  <a:schemeClr val="dk2"/>
                </a:solidFill>
                <a:latin typeface="Montserrat ExtraBold"/>
                <a:ea typeface="Montserrat ExtraBold"/>
                <a:cs typeface="Montserrat ExtraBold"/>
                <a:sym typeface="Montserrat ExtraBold"/>
              </a:defRPr>
            </a:lvl8pPr>
            <a:lvl9pPr lvl="8" rtl="0">
              <a:buNone/>
              <a:defRPr>
                <a:solidFill>
                  <a:schemeClr val="dk2"/>
                </a:solidFill>
                <a:latin typeface="Montserrat ExtraBold"/>
                <a:ea typeface="Montserrat ExtraBold"/>
                <a:cs typeface="Montserrat ExtraBold"/>
                <a:sym typeface="Montserrat Extra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2185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BU Text 1 Photo" preserve="1">
  <p:cSld name="SBU Text 1 Photo">
    <p:spTree>
      <p:nvGrpSpPr>
        <p:cNvPr id="1" name="Shape 122"/>
        <p:cNvGrpSpPr/>
        <p:nvPr/>
      </p:nvGrpSpPr>
      <p:grpSpPr>
        <a:xfrm>
          <a:off x="0" y="0"/>
          <a:ext cx="0" cy="0"/>
          <a:chOff x="0" y="0"/>
          <a:chExt cx="0" cy="0"/>
        </a:xfrm>
      </p:grpSpPr>
      <p:sp>
        <p:nvSpPr>
          <p:cNvPr id="123" name="Google Shape;123;p26"/>
          <p:cNvSpPr txBox="1">
            <a:spLocks noGrp="1"/>
          </p:cNvSpPr>
          <p:nvPr>
            <p:ph type="title"/>
          </p:nvPr>
        </p:nvSpPr>
        <p:spPr>
          <a:xfrm>
            <a:off x="703792" y="1023792"/>
            <a:ext cx="4179600" cy="994400"/>
          </a:xfrm>
          <a:prstGeom prst="rect">
            <a:avLst/>
          </a:prstGeom>
          <a:noFill/>
          <a:ln>
            <a:noFill/>
          </a:ln>
        </p:spPr>
        <p:txBody>
          <a:bodyPr spcFirstLastPara="1" wrap="square" lIns="91425" tIns="0" rIns="0" bIns="0" anchor="t" anchorCtr="0">
            <a:noAutofit/>
          </a:bodyPr>
          <a:lstStyle>
            <a:lvl1pPr marR="0" lvl="0" algn="l" rtl="0">
              <a:lnSpc>
                <a:spcPct val="80000"/>
              </a:lnSpc>
              <a:spcBef>
                <a:spcPts val="0"/>
              </a:spcBef>
              <a:spcAft>
                <a:spcPts val="0"/>
              </a:spcAft>
              <a:buClr>
                <a:schemeClr val="dk2"/>
              </a:buClr>
              <a:buSzPts val="3000"/>
              <a:buFont typeface="Montserrat ExtraBold"/>
              <a:buNone/>
              <a:defRPr sz="4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24" name="Google Shape;124;p26"/>
          <p:cNvSpPr>
            <a:spLocks noGrp="1"/>
          </p:cNvSpPr>
          <p:nvPr>
            <p:ph type="pic" idx="2"/>
          </p:nvPr>
        </p:nvSpPr>
        <p:spPr>
          <a:xfrm>
            <a:off x="4967932" y="1100869"/>
            <a:ext cx="6388400" cy="4438800"/>
          </a:xfrm>
          <a:prstGeom prst="rect">
            <a:avLst/>
          </a:prstGeom>
          <a:solidFill>
            <a:srgbClr val="F2F2F2"/>
          </a:solidFill>
          <a:ln>
            <a:noFill/>
          </a:ln>
        </p:spPr>
      </p:sp>
      <p:sp>
        <p:nvSpPr>
          <p:cNvPr id="125" name="Google Shape;125;p26"/>
          <p:cNvSpPr txBox="1">
            <a:spLocks noGrp="1"/>
          </p:cNvSpPr>
          <p:nvPr>
            <p:ph type="body" idx="1"/>
          </p:nvPr>
        </p:nvSpPr>
        <p:spPr>
          <a:xfrm>
            <a:off x="703791" y="2526748"/>
            <a:ext cx="4179600" cy="354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10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1pPr>
            <a:lvl2pPr marL="1219170" marR="0" lvl="1" indent="-304792" algn="l" rtl="0">
              <a:lnSpc>
                <a:spcPct val="90000"/>
              </a:lnSpc>
              <a:spcBef>
                <a:spcPts val="500"/>
              </a:spcBef>
              <a:spcAft>
                <a:spcPts val="0"/>
              </a:spcAft>
              <a:buClr>
                <a:schemeClr val="dk1"/>
              </a:buClr>
              <a:buSzPts val="1500"/>
              <a:buFont typeface="Zilla Slab Medium"/>
              <a:buNone/>
              <a:defRPr sz="2000" b="0" i="0" u="none" strike="noStrike" cap="none">
                <a:solidFill>
                  <a:schemeClr val="dk1"/>
                </a:solidFill>
                <a:latin typeface="Zilla Slab Medium"/>
                <a:ea typeface="Zilla Slab Medium"/>
                <a:cs typeface="Zilla Slab Medium"/>
                <a:sym typeface="Zilla Slab Medium"/>
              </a:defRPr>
            </a:lvl2pPr>
            <a:lvl3pPr marL="1828754" marR="0" lvl="2" indent="-304792" algn="l" rtl="0">
              <a:lnSpc>
                <a:spcPct val="90000"/>
              </a:lnSpc>
              <a:spcBef>
                <a:spcPts val="500"/>
              </a:spcBef>
              <a:spcAft>
                <a:spcPts val="0"/>
              </a:spcAft>
              <a:buClr>
                <a:schemeClr val="dk1"/>
              </a:buClr>
              <a:buSzPts val="1350"/>
              <a:buFont typeface="Zilla Slab Medium"/>
              <a:buNone/>
              <a:defRPr sz="1800" b="0" i="0" u="none" strike="noStrike" cap="none">
                <a:solidFill>
                  <a:schemeClr val="dk1"/>
                </a:solidFill>
                <a:latin typeface="Zilla Slab Medium"/>
                <a:ea typeface="Zilla Slab Medium"/>
                <a:cs typeface="Zilla Slab Medium"/>
                <a:sym typeface="Zilla Slab Medium"/>
              </a:defRPr>
            </a:lvl3pPr>
            <a:lvl4pPr marL="2438339" marR="0" lvl="3"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4pPr>
            <a:lvl5pPr marL="3047924" marR="0" lvl="4"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5pPr>
            <a:lvl6pPr marL="3657509" marR="0" lvl="5"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6pPr>
            <a:lvl7pPr marL="4267093" marR="0" lvl="6"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7pPr>
            <a:lvl8pPr marL="4876678" marR="0" lvl="7"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8pPr>
            <a:lvl9pPr marL="5486263" marR="0" lvl="8"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26" name="Google Shape;126;p26"/>
          <p:cNvSpPr txBox="1">
            <a:spLocks noGrp="1"/>
          </p:cNvSpPr>
          <p:nvPr>
            <p:ph type="body" idx="3"/>
          </p:nvPr>
        </p:nvSpPr>
        <p:spPr>
          <a:xfrm>
            <a:off x="4967932" y="5593268"/>
            <a:ext cx="6388400" cy="339600"/>
          </a:xfrm>
          <a:prstGeom prst="rect">
            <a:avLst/>
          </a:prstGeom>
          <a:noFill/>
          <a:ln>
            <a:noFill/>
          </a:ln>
        </p:spPr>
        <p:txBody>
          <a:bodyPr spcFirstLastPara="1" wrap="square" lIns="0" tIns="0" rIns="0" bIns="45700" anchor="t" anchorCtr="0">
            <a:noAutofit/>
          </a:bodyPr>
          <a:lstStyle>
            <a:lvl1pPr marL="609585" marR="0" lvl="0" indent="-304792" algn="l" rtl="0">
              <a:lnSpc>
                <a:spcPct val="100000"/>
              </a:lnSpc>
              <a:spcBef>
                <a:spcPts val="1000"/>
              </a:spcBef>
              <a:spcAft>
                <a:spcPts val="0"/>
              </a:spcAft>
              <a:buClr>
                <a:schemeClr val="dk1"/>
              </a:buClr>
              <a:buSzPts val="800"/>
              <a:buFont typeface="Zilla Slab"/>
              <a:buNone/>
              <a:defRPr sz="1067" b="0" i="0" u="none" strike="noStrike" cap="none">
                <a:solidFill>
                  <a:schemeClr val="dk1"/>
                </a:solidFill>
                <a:latin typeface="Zilla Slab"/>
                <a:ea typeface="Zilla Slab"/>
                <a:cs typeface="Zilla Slab"/>
                <a:sym typeface="Zilla Slab"/>
              </a:defRPr>
            </a:lvl1pPr>
            <a:lvl2pPr marL="1219170" marR="0" lvl="1" indent="-304792" algn="l" rtl="0">
              <a:lnSpc>
                <a:spcPct val="90000"/>
              </a:lnSpc>
              <a:spcBef>
                <a:spcPts val="500"/>
              </a:spcBef>
              <a:spcAft>
                <a:spcPts val="0"/>
              </a:spcAft>
              <a:buClr>
                <a:schemeClr val="dk1"/>
              </a:buClr>
              <a:buSzPts val="1500"/>
              <a:buFont typeface="Zilla Slab"/>
              <a:buNone/>
              <a:defRPr sz="2000" b="0" i="0" u="none" strike="noStrike" cap="none">
                <a:solidFill>
                  <a:schemeClr val="dk1"/>
                </a:solidFill>
                <a:latin typeface="Zilla Slab"/>
                <a:ea typeface="Zilla Slab"/>
                <a:cs typeface="Zilla Slab"/>
                <a:sym typeface="Zilla Slab"/>
              </a:defRPr>
            </a:lvl2pPr>
            <a:lvl3pPr marL="1828754" marR="0" lvl="2" indent="-304792" algn="l" rtl="0">
              <a:lnSpc>
                <a:spcPct val="90000"/>
              </a:lnSpc>
              <a:spcBef>
                <a:spcPts val="500"/>
              </a:spcBef>
              <a:spcAft>
                <a:spcPts val="0"/>
              </a:spcAft>
              <a:buClr>
                <a:schemeClr val="dk1"/>
              </a:buClr>
              <a:buSzPts val="1350"/>
              <a:buFont typeface="Zilla Slab"/>
              <a:buNone/>
              <a:defRPr sz="1800" b="0" i="0" u="none" strike="noStrike" cap="none">
                <a:solidFill>
                  <a:schemeClr val="dk1"/>
                </a:solidFill>
                <a:latin typeface="Zilla Slab"/>
                <a:ea typeface="Zilla Slab"/>
                <a:cs typeface="Zilla Slab"/>
                <a:sym typeface="Zilla Slab"/>
              </a:defRPr>
            </a:lvl3pPr>
            <a:lvl4pPr marL="2438339" marR="0" lvl="3"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4pPr>
            <a:lvl5pPr marL="3047924" marR="0" lvl="4"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5pPr>
            <a:lvl6pPr marL="3657509" marR="0" lvl="5"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6pPr>
            <a:lvl7pPr marL="4267093" marR="0" lvl="6"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7pPr>
            <a:lvl8pPr marL="4876678" marR="0" lvl="7"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8pPr>
            <a:lvl9pPr marL="5486263" marR="0" lvl="8"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9pPr>
          </a:lstStyle>
          <a:p>
            <a:endParaRPr/>
          </a:p>
        </p:txBody>
      </p:sp>
      <p:sp>
        <p:nvSpPr>
          <p:cNvPr id="127" name="Google Shape;127;p2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0281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B1EF-FC3B-182B-F931-1EC4AAC1CA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460BA9-B91C-B550-27FF-6E386DD1D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1858F-AB9C-0436-9846-DF5BFF42C3C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E4BCA35-56D9-977B-ECE4-75404A87F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99682-D78C-48B8-F227-854D48BCA43C}"/>
              </a:ext>
            </a:extLst>
          </p:cNvPr>
          <p:cNvSpPr>
            <a:spLocks noGrp="1"/>
          </p:cNvSpPr>
          <p:nvPr>
            <p:ph type="sldNum" sz="quarter" idx="12"/>
          </p:nvPr>
        </p:nvSpPr>
        <p:spPr/>
        <p:txBody>
          <a:bodyPr/>
          <a:lstStyle/>
          <a:p>
            <a:fld id="{B5C135B6-355C-4B99-A411-081B6272D97A}" type="slidenum">
              <a:rPr lang="en-US" smtClean="0"/>
              <a:t>‹#›</a:t>
            </a:fld>
            <a:endParaRPr lang="en-US"/>
          </a:p>
        </p:txBody>
      </p:sp>
    </p:spTree>
    <p:extLst>
      <p:ext uri="{BB962C8B-B14F-4D97-AF65-F5344CB8AC3E}">
        <p14:creationId xmlns:p14="http://schemas.microsoft.com/office/powerpoint/2010/main" val="2355883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BU Bulleted Text 1 Photo" preserve="1">
  <p:cSld name="SBU Bulleted Text 1 Photo">
    <p:spTree>
      <p:nvGrpSpPr>
        <p:cNvPr id="1" name="Shape 128"/>
        <p:cNvGrpSpPr/>
        <p:nvPr/>
      </p:nvGrpSpPr>
      <p:grpSpPr>
        <a:xfrm>
          <a:off x="0" y="0"/>
          <a:ext cx="0" cy="0"/>
          <a:chOff x="0" y="0"/>
          <a:chExt cx="0" cy="0"/>
        </a:xfrm>
      </p:grpSpPr>
      <p:sp>
        <p:nvSpPr>
          <p:cNvPr id="129" name="Google Shape;129;p27"/>
          <p:cNvSpPr txBox="1">
            <a:spLocks noGrp="1"/>
          </p:cNvSpPr>
          <p:nvPr>
            <p:ph type="title"/>
          </p:nvPr>
        </p:nvSpPr>
        <p:spPr>
          <a:xfrm>
            <a:off x="703792" y="1023792"/>
            <a:ext cx="4179600" cy="9944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4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30" name="Google Shape;130;p27"/>
          <p:cNvSpPr txBox="1">
            <a:spLocks noGrp="1"/>
          </p:cNvSpPr>
          <p:nvPr>
            <p:ph type="body" idx="1"/>
          </p:nvPr>
        </p:nvSpPr>
        <p:spPr>
          <a:xfrm>
            <a:off x="703791" y="2279292"/>
            <a:ext cx="4179600" cy="3123200"/>
          </a:xfrm>
          <a:prstGeom prst="rect">
            <a:avLst/>
          </a:prstGeom>
          <a:noFill/>
          <a:ln>
            <a:noFill/>
          </a:ln>
        </p:spPr>
        <p:txBody>
          <a:bodyPr spcFirstLastPara="1" wrap="square" lIns="91425" tIns="45700" rIns="91425" bIns="45700" anchor="t" anchorCtr="0">
            <a:noAutofit/>
          </a:bodyPr>
          <a:lstStyle>
            <a:lvl1pPr marL="609585" marR="0" lvl="0" indent="-406390" algn="l" rtl="0">
              <a:lnSpc>
                <a:spcPct val="100000"/>
              </a:lnSpc>
              <a:spcBef>
                <a:spcPts val="1000"/>
              </a:spcBef>
              <a:spcAft>
                <a:spcPts val="0"/>
              </a:spcAft>
              <a:buClr>
                <a:schemeClr val="dk1"/>
              </a:buClr>
              <a:buSzPts val="1200"/>
              <a:buFont typeface="Zilla Slab Medium"/>
              <a:buChar char="•"/>
              <a:defRPr sz="1600" b="0" i="0" u="none" strike="noStrike" cap="none">
                <a:solidFill>
                  <a:schemeClr val="dk1"/>
                </a:solidFill>
                <a:latin typeface="Zilla Slab Medium"/>
                <a:ea typeface="Zilla Slab Medium"/>
                <a:cs typeface="Zilla Slab Medium"/>
                <a:sym typeface="Zilla Slab Medium"/>
              </a:defRPr>
            </a:lvl1pPr>
            <a:lvl2pPr marL="1219170" marR="0" lvl="1" indent="-304792" algn="l" rtl="0">
              <a:lnSpc>
                <a:spcPct val="90000"/>
              </a:lnSpc>
              <a:spcBef>
                <a:spcPts val="500"/>
              </a:spcBef>
              <a:spcAft>
                <a:spcPts val="0"/>
              </a:spcAft>
              <a:buClr>
                <a:schemeClr val="dk1"/>
              </a:buClr>
              <a:buSzPts val="1500"/>
              <a:buFont typeface="Zilla Slab Medium"/>
              <a:buNone/>
              <a:defRPr sz="2000" b="0" i="0" u="none" strike="noStrike" cap="none">
                <a:solidFill>
                  <a:schemeClr val="dk1"/>
                </a:solidFill>
                <a:latin typeface="Zilla Slab Medium"/>
                <a:ea typeface="Zilla Slab Medium"/>
                <a:cs typeface="Zilla Slab Medium"/>
                <a:sym typeface="Zilla Slab Medium"/>
              </a:defRPr>
            </a:lvl2pPr>
            <a:lvl3pPr marL="1828754" marR="0" lvl="2" indent="-304792" algn="l" rtl="0">
              <a:lnSpc>
                <a:spcPct val="90000"/>
              </a:lnSpc>
              <a:spcBef>
                <a:spcPts val="500"/>
              </a:spcBef>
              <a:spcAft>
                <a:spcPts val="0"/>
              </a:spcAft>
              <a:buClr>
                <a:schemeClr val="dk1"/>
              </a:buClr>
              <a:buSzPts val="1350"/>
              <a:buFont typeface="Zilla Slab Medium"/>
              <a:buNone/>
              <a:defRPr sz="1800" b="0" i="0" u="none" strike="noStrike" cap="none">
                <a:solidFill>
                  <a:schemeClr val="dk1"/>
                </a:solidFill>
                <a:latin typeface="Zilla Slab Medium"/>
                <a:ea typeface="Zilla Slab Medium"/>
                <a:cs typeface="Zilla Slab Medium"/>
                <a:sym typeface="Zilla Slab Medium"/>
              </a:defRPr>
            </a:lvl3pPr>
            <a:lvl4pPr marL="2438339" marR="0" lvl="3"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4pPr>
            <a:lvl5pPr marL="3047924" marR="0" lvl="4"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5pPr>
            <a:lvl6pPr marL="3657509" marR="0" lvl="5"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6pPr>
            <a:lvl7pPr marL="4267093" marR="0" lvl="6"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7pPr>
            <a:lvl8pPr marL="4876678" marR="0" lvl="7"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8pPr>
            <a:lvl9pPr marL="5486263" marR="0" lvl="8"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31" name="Google Shape;131;p27"/>
          <p:cNvSpPr>
            <a:spLocks noGrp="1"/>
          </p:cNvSpPr>
          <p:nvPr>
            <p:ph type="pic" idx="2"/>
          </p:nvPr>
        </p:nvSpPr>
        <p:spPr>
          <a:xfrm>
            <a:off x="4967932" y="1100869"/>
            <a:ext cx="6388400" cy="4438800"/>
          </a:xfrm>
          <a:prstGeom prst="rect">
            <a:avLst/>
          </a:prstGeom>
          <a:solidFill>
            <a:srgbClr val="F2F2F2"/>
          </a:solidFill>
          <a:ln>
            <a:noFill/>
          </a:ln>
        </p:spPr>
      </p:sp>
      <p:sp>
        <p:nvSpPr>
          <p:cNvPr id="132" name="Google Shape;132;p27"/>
          <p:cNvSpPr txBox="1">
            <a:spLocks noGrp="1"/>
          </p:cNvSpPr>
          <p:nvPr>
            <p:ph type="body" idx="3"/>
          </p:nvPr>
        </p:nvSpPr>
        <p:spPr>
          <a:xfrm>
            <a:off x="4967932" y="5593268"/>
            <a:ext cx="6388400" cy="339600"/>
          </a:xfrm>
          <a:prstGeom prst="rect">
            <a:avLst/>
          </a:prstGeom>
          <a:noFill/>
          <a:ln>
            <a:noFill/>
          </a:ln>
        </p:spPr>
        <p:txBody>
          <a:bodyPr spcFirstLastPara="1" wrap="square" lIns="0" tIns="0" rIns="0" bIns="45700" anchor="t" anchorCtr="0">
            <a:noAutofit/>
          </a:bodyPr>
          <a:lstStyle>
            <a:lvl1pPr marL="609585" marR="0" lvl="0" indent="-304792" algn="l" rtl="0">
              <a:lnSpc>
                <a:spcPct val="100000"/>
              </a:lnSpc>
              <a:spcBef>
                <a:spcPts val="1000"/>
              </a:spcBef>
              <a:spcAft>
                <a:spcPts val="0"/>
              </a:spcAft>
              <a:buClr>
                <a:schemeClr val="dk1"/>
              </a:buClr>
              <a:buSzPts val="800"/>
              <a:buFont typeface="Zilla Slab"/>
              <a:buNone/>
              <a:defRPr sz="1067" b="0" i="0" u="none" strike="noStrike" cap="none">
                <a:solidFill>
                  <a:schemeClr val="dk1"/>
                </a:solidFill>
                <a:latin typeface="Zilla Slab"/>
                <a:ea typeface="Zilla Slab"/>
                <a:cs typeface="Zilla Slab"/>
                <a:sym typeface="Zilla Slab"/>
              </a:defRPr>
            </a:lvl1pPr>
            <a:lvl2pPr marL="1219170" marR="0" lvl="1" indent="-304792" algn="l" rtl="0">
              <a:lnSpc>
                <a:spcPct val="90000"/>
              </a:lnSpc>
              <a:spcBef>
                <a:spcPts val="500"/>
              </a:spcBef>
              <a:spcAft>
                <a:spcPts val="0"/>
              </a:spcAft>
              <a:buClr>
                <a:schemeClr val="dk1"/>
              </a:buClr>
              <a:buSzPts val="1500"/>
              <a:buFont typeface="Zilla Slab"/>
              <a:buNone/>
              <a:defRPr sz="2000" b="0" i="0" u="none" strike="noStrike" cap="none">
                <a:solidFill>
                  <a:schemeClr val="dk1"/>
                </a:solidFill>
                <a:latin typeface="Zilla Slab"/>
                <a:ea typeface="Zilla Slab"/>
                <a:cs typeface="Zilla Slab"/>
                <a:sym typeface="Zilla Slab"/>
              </a:defRPr>
            </a:lvl2pPr>
            <a:lvl3pPr marL="1828754" marR="0" lvl="2" indent="-304792" algn="l" rtl="0">
              <a:lnSpc>
                <a:spcPct val="90000"/>
              </a:lnSpc>
              <a:spcBef>
                <a:spcPts val="500"/>
              </a:spcBef>
              <a:spcAft>
                <a:spcPts val="0"/>
              </a:spcAft>
              <a:buClr>
                <a:schemeClr val="dk1"/>
              </a:buClr>
              <a:buSzPts val="1350"/>
              <a:buFont typeface="Zilla Slab"/>
              <a:buNone/>
              <a:defRPr sz="1800" b="0" i="0" u="none" strike="noStrike" cap="none">
                <a:solidFill>
                  <a:schemeClr val="dk1"/>
                </a:solidFill>
                <a:latin typeface="Zilla Slab"/>
                <a:ea typeface="Zilla Slab"/>
                <a:cs typeface="Zilla Slab"/>
                <a:sym typeface="Zilla Slab"/>
              </a:defRPr>
            </a:lvl3pPr>
            <a:lvl4pPr marL="2438339" marR="0" lvl="3"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4pPr>
            <a:lvl5pPr marL="3047924" marR="0" lvl="4"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5pPr>
            <a:lvl6pPr marL="3657509" marR="0" lvl="5"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6pPr>
            <a:lvl7pPr marL="4267093" marR="0" lvl="6"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7pPr>
            <a:lvl8pPr marL="4876678" marR="0" lvl="7"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8pPr>
            <a:lvl9pPr marL="5486263" marR="0" lvl="8"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9pPr>
          </a:lstStyle>
          <a:p>
            <a:endParaRPr/>
          </a:p>
        </p:txBody>
      </p:sp>
      <p:sp>
        <p:nvSpPr>
          <p:cNvPr id="133" name="Google Shape;133;p2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9520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BU Text-3 Photos" preserve="1">
  <p:cSld name="SBU Text-3 Photos">
    <p:spTree>
      <p:nvGrpSpPr>
        <p:cNvPr id="1" name="Shape 142"/>
        <p:cNvGrpSpPr/>
        <p:nvPr/>
      </p:nvGrpSpPr>
      <p:grpSpPr>
        <a:xfrm>
          <a:off x="0" y="0"/>
          <a:ext cx="0" cy="0"/>
          <a:chOff x="0" y="0"/>
          <a:chExt cx="0" cy="0"/>
        </a:xfrm>
      </p:grpSpPr>
      <p:sp>
        <p:nvSpPr>
          <p:cNvPr id="143" name="Google Shape;143;p29"/>
          <p:cNvSpPr txBox="1">
            <a:spLocks noGrp="1"/>
          </p:cNvSpPr>
          <p:nvPr>
            <p:ph type="body" idx="1"/>
          </p:nvPr>
        </p:nvSpPr>
        <p:spPr>
          <a:xfrm>
            <a:off x="703791" y="2272315"/>
            <a:ext cx="4179600" cy="354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10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1pPr>
            <a:lvl2pPr marL="1219170" marR="0" lvl="1" indent="-304792" algn="l" rtl="0">
              <a:lnSpc>
                <a:spcPct val="90000"/>
              </a:lnSpc>
              <a:spcBef>
                <a:spcPts val="500"/>
              </a:spcBef>
              <a:spcAft>
                <a:spcPts val="0"/>
              </a:spcAft>
              <a:buClr>
                <a:schemeClr val="dk1"/>
              </a:buClr>
              <a:buSzPts val="1500"/>
              <a:buFont typeface="Zilla Slab"/>
              <a:buNone/>
              <a:defRPr sz="2000" b="0" i="0" u="none" strike="noStrike" cap="none">
                <a:solidFill>
                  <a:schemeClr val="dk1"/>
                </a:solidFill>
                <a:latin typeface="Zilla Slab"/>
                <a:ea typeface="Zilla Slab"/>
                <a:cs typeface="Zilla Slab"/>
                <a:sym typeface="Zilla Slab"/>
              </a:defRPr>
            </a:lvl2pPr>
            <a:lvl3pPr marL="1828754" marR="0" lvl="2" indent="-304792" algn="l" rtl="0">
              <a:lnSpc>
                <a:spcPct val="90000"/>
              </a:lnSpc>
              <a:spcBef>
                <a:spcPts val="500"/>
              </a:spcBef>
              <a:spcAft>
                <a:spcPts val="0"/>
              </a:spcAft>
              <a:buClr>
                <a:schemeClr val="dk1"/>
              </a:buClr>
              <a:buSzPts val="1350"/>
              <a:buFont typeface="Zilla Slab"/>
              <a:buNone/>
              <a:defRPr sz="1800" b="0" i="0" u="none" strike="noStrike" cap="none">
                <a:solidFill>
                  <a:schemeClr val="dk1"/>
                </a:solidFill>
                <a:latin typeface="Zilla Slab"/>
                <a:ea typeface="Zilla Slab"/>
                <a:cs typeface="Zilla Slab"/>
                <a:sym typeface="Zilla Slab"/>
              </a:defRPr>
            </a:lvl3pPr>
            <a:lvl4pPr marL="2438339" marR="0" lvl="3"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4pPr>
            <a:lvl5pPr marL="3047924" marR="0" lvl="4"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5pPr>
            <a:lvl6pPr marL="3657509" marR="0" lvl="5"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6pPr>
            <a:lvl7pPr marL="4267093" marR="0" lvl="6"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7pPr>
            <a:lvl8pPr marL="4876678" marR="0" lvl="7"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8pPr>
            <a:lvl9pPr marL="5486263" marR="0" lvl="8"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9pPr>
          </a:lstStyle>
          <a:p>
            <a:endParaRPr/>
          </a:p>
        </p:txBody>
      </p:sp>
      <p:sp>
        <p:nvSpPr>
          <p:cNvPr id="144" name="Google Shape;144;p29"/>
          <p:cNvSpPr>
            <a:spLocks noGrp="1"/>
          </p:cNvSpPr>
          <p:nvPr>
            <p:ph type="pic" idx="2"/>
          </p:nvPr>
        </p:nvSpPr>
        <p:spPr>
          <a:xfrm>
            <a:off x="4964113" y="1112111"/>
            <a:ext cx="3098400" cy="4424800"/>
          </a:xfrm>
          <a:prstGeom prst="rect">
            <a:avLst/>
          </a:prstGeom>
          <a:solidFill>
            <a:srgbClr val="F2F2F2"/>
          </a:solidFill>
          <a:ln>
            <a:noFill/>
          </a:ln>
        </p:spPr>
      </p:sp>
      <p:sp>
        <p:nvSpPr>
          <p:cNvPr id="145" name="Google Shape;145;p29"/>
          <p:cNvSpPr>
            <a:spLocks noGrp="1"/>
          </p:cNvSpPr>
          <p:nvPr>
            <p:ph type="pic" idx="3"/>
          </p:nvPr>
        </p:nvSpPr>
        <p:spPr>
          <a:xfrm>
            <a:off x="8252848" y="1112111"/>
            <a:ext cx="3112800" cy="2108000"/>
          </a:xfrm>
          <a:prstGeom prst="rect">
            <a:avLst/>
          </a:prstGeom>
          <a:solidFill>
            <a:srgbClr val="F2F2F2"/>
          </a:solidFill>
          <a:ln>
            <a:noFill/>
          </a:ln>
        </p:spPr>
      </p:sp>
      <p:sp>
        <p:nvSpPr>
          <p:cNvPr id="146" name="Google Shape;146;p29"/>
          <p:cNvSpPr>
            <a:spLocks noGrp="1"/>
          </p:cNvSpPr>
          <p:nvPr>
            <p:ph type="pic" idx="4"/>
          </p:nvPr>
        </p:nvSpPr>
        <p:spPr>
          <a:xfrm>
            <a:off x="8252848" y="3438287"/>
            <a:ext cx="3104800" cy="2098800"/>
          </a:xfrm>
          <a:prstGeom prst="rect">
            <a:avLst/>
          </a:prstGeom>
          <a:solidFill>
            <a:srgbClr val="F2F2F2"/>
          </a:solidFill>
          <a:ln>
            <a:noFill/>
          </a:ln>
        </p:spPr>
      </p:sp>
      <p:sp>
        <p:nvSpPr>
          <p:cNvPr id="147" name="Google Shape;147;p29"/>
          <p:cNvSpPr txBox="1">
            <a:spLocks noGrp="1"/>
          </p:cNvSpPr>
          <p:nvPr>
            <p:ph type="body" idx="5"/>
          </p:nvPr>
        </p:nvSpPr>
        <p:spPr>
          <a:xfrm>
            <a:off x="4967932" y="5593268"/>
            <a:ext cx="6388400" cy="339600"/>
          </a:xfrm>
          <a:prstGeom prst="rect">
            <a:avLst/>
          </a:prstGeom>
          <a:noFill/>
          <a:ln>
            <a:noFill/>
          </a:ln>
        </p:spPr>
        <p:txBody>
          <a:bodyPr spcFirstLastPara="1" wrap="square" lIns="0" tIns="0" rIns="0" bIns="45700" anchor="t" anchorCtr="0">
            <a:noAutofit/>
          </a:bodyPr>
          <a:lstStyle>
            <a:lvl1pPr marL="609585" marR="0" lvl="0" indent="-304792" algn="l" rtl="0">
              <a:lnSpc>
                <a:spcPct val="100000"/>
              </a:lnSpc>
              <a:spcBef>
                <a:spcPts val="1000"/>
              </a:spcBef>
              <a:spcAft>
                <a:spcPts val="0"/>
              </a:spcAft>
              <a:buClr>
                <a:schemeClr val="dk1"/>
              </a:buClr>
              <a:buSzPts val="800"/>
              <a:buFont typeface="Zilla Slab"/>
              <a:buNone/>
              <a:defRPr sz="1067" b="0" i="0" u="none" strike="noStrike" cap="none">
                <a:solidFill>
                  <a:schemeClr val="dk1"/>
                </a:solidFill>
                <a:latin typeface="Zilla Slab"/>
                <a:ea typeface="Zilla Slab"/>
                <a:cs typeface="Zilla Slab"/>
                <a:sym typeface="Zilla Slab"/>
              </a:defRPr>
            </a:lvl1pPr>
            <a:lvl2pPr marL="1219170" marR="0" lvl="1" indent="-304792" algn="l" rtl="0">
              <a:lnSpc>
                <a:spcPct val="90000"/>
              </a:lnSpc>
              <a:spcBef>
                <a:spcPts val="500"/>
              </a:spcBef>
              <a:spcAft>
                <a:spcPts val="0"/>
              </a:spcAft>
              <a:buClr>
                <a:schemeClr val="dk1"/>
              </a:buClr>
              <a:buSzPts val="1500"/>
              <a:buFont typeface="Zilla Slab"/>
              <a:buNone/>
              <a:defRPr sz="2000" b="0" i="0" u="none" strike="noStrike" cap="none">
                <a:solidFill>
                  <a:schemeClr val="dk1"/>
                </a:solidFill>
                <a:latin typeface="Zilla Slab"/>
                <a:ea typeface="Zilla Slab"/>
                <a:cs typeface="Zilla Slab"/>
                <a:sym typeface="Zilla Slab"/>
              </a:defRPr>
            </a:lvl2pPr>
            <a:lvl3pPr marL="1828754" marR="0" lvl="2" indent="-304792" algn="l" rtl="0">
              <a:lnSpc>
                <a:spcPct val="90000"/>
              </a:lnSpc>
              <a:spcBef>
                <a:spcPts val="500"/>
              </a:spcBef>
              <a:spcAft>
                <a:spcPts val="0"/>
              </a:spcAft>
              <a:buClr>
                <a:schemeClr val="dk1"/>
              </a:buClr>
              <a:buSzPts val="1350"/>
              <a:buFont typeface="Zilla Slab"/>
              <a:buNone/>
              <a:defRPr sz="1800" b="0" i="0" u="none" strike="noStrike" cap="none">
                <a:solidFill>
                  <a:schemeClr val="dk1"/>
                </a:solidFill>
                <a:latin typeface="Zilla Slab"/>
                <a:ea typeface="Zilla Slab"/>
                <a:cs typeface="Zilla Slab"/>
                <a:sym typeface="Zilla Slab"/>
              </a:defRPr>
            </a:lvl3pPr>
            <a:lvl4pPr marL="2438339" marR="0" lvl="3"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4pPr>
            <a:lvl5pPr marL="3047924" marR="0" lvl="4"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5pPr>
            <a:lvl6pPr marL="3657509" marR="0" lvl="5"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6pPr>
            <a:lvl7pPr marL="4267093" marR="0" lvl="6"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7pPr>
            <a:lvl8pPr marL="4876678" marR="0" lvl="7"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8pPr>
            <a:lvl9pPr marL="5486263" marR="0" lvl="8"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9pPr>
          </a:lstStyle>
          <a:p>
            <a:endParaRPr/>
          </a:p>
        </p:txBody>
      </p:sp>
      <p:sp>
        <p:nvSpPr>
          <p:cNvPr id="148" name="Google Shape;148;p29"/>
          <p:cNvSpPr txBox="1">
            <a:spLocks noGrp="1"/>
          </p:cNvSpPr>
          <p:nvPr>
            <p:ph type="title"/>
          </p:nvPr>
        </p:nvSpPr>
        <p:spPr>
          <a:xfrm>
            <a:off x="703792" y="1023792"/>
            <a:ext cx="4179600" cy="9944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4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49" name="Google Shape;149;p2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a:ea typeface="Zilla Slab"/>
                <a:cs typeface="Zilla Slab"/>
                <a:sym typeface="Zilla Slab"/>
              </a:defRPr>
            </a:lvl1pPr>
            <a:lvl2pPr lvl="1" rtl="0">
              <a:buNone/>
              <a:defRPr>
                <a:solidFill>
                  <a:schemeClr val="dk1"/>
                </a:solidFill>
                <a:latin typeface="Zilla Slab"/>
                <a:ea typeface="Zilla Slab"/>
                <a:cs typeface="Zilla Slab"/>
                <a:sym typeface="Zilla Slab"/>
              </a:defRPr>
            </a:lvl2pPr>
            <a:lvl3pPr lvl="2" rtl="0">
              <a:buNone/>
              <a:defRPr>
                <a:solidFill>
                  <a:schemeClr val="dk1"/>
                </a:solidFill>
                <a:latin typeface="Zilla Slab"/>
                <a:ea typeface="Zilla Slab"/>
                <a:cs typeface="Zilla Slab"/>
                <a:sym typeface="Zilla Slab"/>
              </a:defRPr>
            </a:lvl3pPr>
            <a:lvl4pPr lvl="3" rtl="0">
              <a:buNone/>
              <a:defRPr>
                <a:solidFill>
                  <a:schemeClr val="dk1"/>
                </a:solidFill>
                <a:latin typeface="Zilla Slab"/>
                <a:ea typeface="Zilla Slab"/>
                <a:cs typeface="Zilla Slab"/>
                <a:sym typeface="Zilla Slab"/>
              </a:defRPr>
            </a:lvl4pPr>
            <a:lvl5pPr lvl="4" rtl="0">
              <a:buNone/>
              <a:defRPr>
                <a:solidFill>
                  <a:schemeClr val="dk1"/>
                </a:solidFill>
                <a:latin typeface="Zilla Slab"/>
                <a:ea typeface="Zilla Slab"/>
                <a:cs typeface="Zilla Slab"/>
                <a:sym typeface="Zilla Slab"/>
              </a:defRPr>
            </a:lvl5pPr>
            <a:lvl6pPr lvl="5" rtl="0">
              <a:buNone/>
              <a:defRPr>
                <a:solidFill>
                  <a:schemeClr val="dk1"/>
                </a:solidFill>
                <a:latin typeface="Zilla Slab"/>
                <a:ea typeface="Zilla Slab"/>
                <a:cs typeface="Zilla Slab"/>
                <a:sym typeface="Zilla Slab"/>
              </a:defRPr>
            </a:lvl6pPr>
            <a:lvl7pPr lvl="6" rtl="0">
              <a:buNone/>
              <a:defRPr>
                <a:solidFill>
                  <a:schemeClr val="dk1"/>
                </a:solidFill>
                <a:latin typeface="Zilla Slab"/>
                <a:ea typeface="Zilla Slab"/>
                <a:cs typeface="Zilla Slab"/>
                <a:sym typeface="Zilla Slab"/>
              </a:defRPr>
            </a:lvl7pPr>
            <a:lvl8pPr lvl="7" rtl="0">
              <a:buNone/>
              <a:defRPr>
                <a:solidFill>
                  <a:schemeClr val="dk1"/>
                </a:solidFill>
                <a:latin typeface="Zilla Slab"/>
                <a:ea typeface="Zilla Slab"/>
                <a:cs typeface="Zilla Slab"/>
                <a:sym typeface="Zilla Slab"/>
              </a:defRPr>
            </a:lvl8pPr>
            <a:lvl9pPr lvl="8" rtl="0">
              <a:buNone/>
              <a:defRPr>
                <a:solidFill>
                  <a:schemeClr val="dk1"/>
                </a:solidFill>
                <a:latin typeface="Zilla Slab"/>
                <a:ea typeface="Zilla Slab"/>
                <a:cs typeface="Zilla Slab"/>
                <a:sym typeface="Zilla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3824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BU 3 Photos" preserve="1">
  <p:cSld name="SBU 3 Photos">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2062033" y="950236"/>
            <a:ext cx="8557600" cy="839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3000"/>
              <a:buFont typeface="Montserrat ExtraBold"/>
              <a:buNone/>
              <a:defRPr sz="4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52" name="Google Shape;152;p30"/>
          <p:cNvSpPr>
            <a:spLocks noGrp="1"/>
          </p:cNvSpPr>
          <p:nvPr>
            <p:ph type="pic" idx="2"/>
          </p:nvPr>
        </p:nvSpPr>
        <p:spPr>
          <a:xfrm>
            <a:off x="2185529" y="1887572"/>
            <a:ext cx="2436800" cy="3488800"/>
          </a:xfrm>
          <a:prstGeom prst="rect">
            <a:avLst/>
          </a:prstGeom>
          <a:solidFill>
            <a:srgbClr val="F2F2F2"/>
          </a:solidFill>
          <a:ln>
            <a:noFill/>
          </a:ln>
        </p:spPr>
      </p:sp>
      <p:sp>
        <p:nvSpPr>
          <p:cNvPr id="153" name="Google Shape;153;p30"/>
          <p:cNvSpPr>
            <a:spLocks noGrp="1"/>
          </p:cNvSpPr>
          <p:nvPr>
            <p:ph type="pic" idx="3"/>
          </p:nvPr>
        </p:nvSpPr>
        <p:spPr>
          <a:xfrm>
            <a:off x="7633961" y="1888211"/>
            <a:ext cx="2436800" cy="3488800"/>
          </a:xfrm>
          <a:prstGeom prst="rect">
            <a:avLst/>
          </a:prstGeom>
          <a:solidFill>
            <a:srgbClr val="F2F2F2"/>
          </a:solidFill>
          <a:ln>
            <a:noFill/>
          </a:ln>
        </p:spPr>
      </p:sp>
      <p:sp>
        <p:nvSpPr>
          <p:cNvPr id="154" name="Google Shape;154;p30"/>
          <p:cNvSpPr>
            <a:spLocks noGrp="1"/>
          </p:cNvSpPr>
          <p:nvPr>
            <p:ph type="pic" idx="4"/>
          </p:nvPr>
        </p:nvSpPr>
        <p:spPr>
          <a:xfrm>
            <a:off x="4897240" y="1887572"/>
            <a:ext cx="2436800" cy="3488800"/>
          </a:xfrm>
          <a:prstGeom prst="rect">
            <a:avLst/>
          </a:prstGeom>
          <a:solidFill>
            <a:srgbClr val="F2F2F2"/>
          </a:solidFill>
          <a:ln>
            <a:noFill/>
          </a:ln>
        </p:spPr>
      </p:sp>
      <p:sp>
        <p:nvSpPr>
          <p:cNvPr id="155" name="Google Shape;155;p30"/>
          <p:cNvSpPr txBox="1">
            <a:spLocks noGrp="1"/>
          </p:cNvSpPr>
          <p:nvPr>
            <p:ph type="body" idx="1"/>
          </p:nvPr>
        </p:nvSpPr>
        <p:spPr>
          <a:xfrm>
            <a:off x="2185529" y="5458705"/>
            <a:ext cx="2436800" cy="474400"/>
          </a:xfrm>
          <a:prstGeom prst="rect">
            <a:avLst/>
          </a:prstGeom>
          <a:noFill/>
          <a:ln>
            <a:noFill/>
          </a:ln>
        </p:spPr>
        <p:txBody>
          <a:bodyPr spcFirstLastPara="1" wrap="square" lIns="0" tIns="0" rIns="0" bIns="45700" anchor="t" anchorCtr="0">
            <a:noAutofit/>
          </a:bodyPr>
          <a:lstStyle>
            <a:lvl1pPr marL="609585" marR="0" lvl="0" indent="-304792" algn="l" rtl="0">
              <a:lnSpc>
                <a:spcPct val="100000"/>
              </a:lnSpc>
              <a:spcBef>
                <a:spcPts val="1000"/>
              </a:spcBef>
              <a:spcAft>
                <a:spcPts val="0"/>
              </a:spcAft>
              <a:buClr>
                <a:schemeClr val="dk1"/>
              </a:buClr>
              <a:buSzPts val="800"/>
              <a:buFont typeface="Zilla Slab Medium"/>
              <a:buNone/>
              <a:defRPr sz="1067" b="0" i="0" u="none" strike="noStrike" cap="none">
                <a:solidFill>
                  <a:schemeClr val="dk1"/>
                </a:solidFill>
                <a:latin typeface="Zilla Slab Medium"/>
                <a:ea typeface="Zilla Slab Medium"/>
                <a:cs typeface="Zilla Slab Medium"/>
                <a:sym typeface="Zilla Slab Medium"/>
              </a:defRPr>
            </a:lvl1pPr>
            <a:lvl2pPr marL="1219170" marR="0" lvl="1" indent="-304792" algn="l" rtl="0">
              <a:lnSpc>
                <a:spcPct val="90000"/>
              </a:lnSpc>
              <a:spcBef>
                <a:spcPts val="500"/>
              </a:spcBef>
              <a:spcAft>
                <a:spcPts val="0"/>
              </a:spcAft>
              <a:buClr>
                <a:schemeClr val="dk1"/>
              </a:buClr>
              <a:buSzPts val="1500"/>
              <a:buFont typeface="Zilla Slab Medium"/>
              <a:buNone/>
              <a:defRPr sz="2000" b="0" i="0" u="none" strike="noStrike" cap="none">
                <a:solidFill>
                  <a:schemeClr val="dk1"/>
                </a:solidFill>
                <a:latin typeface="Zilla Slab Medium"/>
                <a:ea typeface="Zilla Slab Medium"/>
                <a:cs typeface="Zilla Slab Medium"/>
                <a:sym typeface="Zilla Slab Medium"/>
              </a:defRPr>
            </a:lvl2pPr>
            <a:lvl3pPr marL="1828754" marR="0" lvl="2" indent="-304792" algn="l" rtl="0">
              <a:lnSpc>
                <a:spcPct val="90000"/>
              </a:lnSpc>
              <a:spcBef>
                <a:spcPts val="500"/>
              </a:spcBef>
              <a:spcAft>
                <a:spcPts val="0"/>
              </a:spcAft>
              <a:buClr>
                <a:schemeClr val="dk1"/>
              </a:buClr>
              <a:buSzPts val="1350"/>
              <a:buFont typeface="Zilla Slab Medium"/>
              <a:buNone/>
              <a:defRPr sz="1800" b="0" i="0" u="none" strike="noStrike" cap="none">
                <a:solidFill>
                  <a:schemeClr val="dk1"/>
                </a:solidFill>
                <a:latin typeface="Zilla Slab Medium"/>
                <a:ea typeface="Zilla Slab Medium"/>
                <a:cs typeface="Zilla Slab Medium"/>
                <a:sym typeface="Zilla Slab Medium"/>
              </a:defRPr>
            </a:lvl3pPr>
            <a:lvl4pPr marL="2438339" marR="0" lvl="3"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4pPr>
            <a:lvl5pPr marL="3047924" marR="0" lvl="4"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5pPr>
            <a:lvl6pPr marL="3657509" marR="0" lvl="5"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6pPr>
            <a:lvl7pPr marL="4267093" marR="0" lvl="6"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7pPr>
            <a:lvl8pPr marL="4876678" marR="0" lvl="7"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8pPr>
            <a:lvl9pPr marL="5486263" marR="0" lvl="8"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56" name="Google Shape;156;p30"/>
          <p:cNvSpPr txBox="1">
            <a:spLocks noGrp="1"/>
          </p:cNvSpPr>
          <p:nvPr>
            <p:ph type="body" idx="5"/>
          </p:nvPr>
        </p:nvSpPr>
        <p:spPr>
          <a:xfrm>
            <a:off x="4897240" y="5462859"/>
            <a:ext cx="2436800" cy="474400"/>
          </a:xfrm>
          <a:prstGeom prst="rect">
            <a:avLst/>
          </a:prstGeom>
          <a:noFill/>
          <a:ln>
            <a:noFill/>
          </a:ln>
        </p:spPr>
        <p:txBody>
          <a:bodyPr spcFirstLastPara="1" wrap="square" lIns="0" tIns="0" rIns="0" bIns="45700" anchor="t" anchorCtr="0">
            <a:noAutofit/>
          </a:bodyPr>
          <a:lstStyle>
            <a:lvl1pPr marL="609585" marR="0" lvl="0" indent="-304792" algn="l" rtl="0">
              <a:lnSpc>
                <a:spcPct val="100000"/>
              </a:lnSpc>
              <a:spcBef>
                <a:spcPts val="1000"/>
              </a:spcBef>
              <a:spcAft>
                <a:spcPts val="0"/>
              </a:spcAft>
              <a:buClr>
                <a:schemeClr val="dk1"/>
              </a:buClr>
              <a:buSzPts val="800"/>
              <a:buFont typeface="Zilla Slab"/>
              <a:buNone/>
              <a:defRPr sz="1067" b="0" i="0" u="none" strike="noStrike" cap="none">
                <a:solidFill>
                  <a:schemeClr val="dk1"/>
                </a:solidFill>
                <a:latin typeface="Zilla Slab"/>
                <a:ea typeface="Zilla Slab"/>
                <a:cs typeface="Zilla Slab"/>
                <a:sym typeface="Zilla Slab"/>
              </a:defRPr>
            </a:lvl1pPr>
            <a:lvl2pPr marL="1219170" marR="0" lvl="1" indent="-304792" algn="l" rtl="0">
              <a:lnSpc>
                <a:spcPct val="90000"/>
              </a:lnSpc>
              <a:spcBef>
                <a:spcPts val="500"/>
              </a:spcBef>
              <a:spcAft>
                <a:spcPts val="0"/>
              </a:spcAft>
              <a:buClr>
                <a:schemeClr val="dk1"/>
              </a:buClr>
              <a:buSzPts val="1500"/>
              <a:buFont typeface="Zilla Slab"/>
              <a:buNone/>
              <a:defRPr sz="2000" b="0" i="0" u="none" strike="noStrike" cap="none">
                <a:solidFill>
                  <a:schemeClr val="dk1"/>
                </a:solidFill>
                <a:latin typeface="Zilla Slab"/>
                <a:ea typeface="Zilla Slab"/>
                <a:cs typeface="Zilla Slab"/>
                <a:sym typeface="Zilla Slab"/>
              </a:defRPr>
            </a:lvl2pPr>
            <a:lvl3pPr marL="1828754" marR="0" lvl="2" indent="-304792" algn="l" rtl="0">
              <a:lnSpc>
                <a:spcPct val="90000"/>
              </a:lnSpc>
              <a:spcBef>
                <a:spcPts val="500"/>
              </a:spcBef>
              <a:spcAft>
                <a:spcPts val="0"/>
              </a:spcAft>
              <a:buClr>
                <a:schemeClr val="dk1"/>
              </a:buClr>
              <a:buSzPts val="1350"/>
              <a:buFont typeface="Zilla Slab"/>
              <a:buNone/>
              <a:defRPr sz="1800" b="0" i="0" u="none" strike="noStrike" cap="none">
                <a:solidFill>
                  <a:schemeClr val="dk1"/>
                </a:solidFill>
                <a:latin typeface="Zilla Slab"/>
                <a:ea typeface="Zilla Slab"/>
                <a:cs typeface="Zilla Slab"/>
                <a:sym typeface="Zilla Slab"/>
              </a:defRPr>
            </a:lvl3pPr>
            <a:lvl4pPr marL="2438339" marR="0" lvl="3"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4pPr>
            <a:lvl5pPr marL="3047924" marR="0" lvl="4"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5pPr>
            <a:lvl6pPr marL="3657509" marR="0" lvl="5"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6pPr>
            <a:lvl7pPr marL="4267093" marR="0" lvl="6"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7pPr>
            <a:lvl8pPr marL="4876678" marR="0" lvl="7"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8pPr>
            <a:lvl9pPr marL="5486263" marR="0" lvl="8"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9pPr>
          </a:lstStyle>
          <a:p>
            <a:endParaRPr/>
          </a:p>
        </p:txBody>
      </p:sp>
      <p:sp>
        <p:nvSpPr>
          <p:cNvPr id="157" name="Google Shape;157;p30"/>
          <p:cNvSpPr txBox="1">
            <a:spLocks noGrp="1"/>
          </p:cNvSpPr>
          <p:nvPr>
            <p:ph type="body" idx="6"/>
          </p:nvPr>
        </p:nvSpPr>
        <p:spPr>
          <a:xfrm>
            <a:off x="7633961" y="5462859"/>
            <a:ext cx="2436800" cy="474400"/>
          </a:xfrm>
          <a:prstGeom prst="rect">
            <a:avLst/>
          </a:prstGeom>
          <a:noFill/>
          <a:ln>
            <a:noFill/>
          </a:ln>
        </p:spPr>
        <p:txBody>
          <a:bodyPr spcFirstLastPara="1" wrap="square" lIns="0" tIns="0" rIns="0" bIns="45700" anchor="t" anchorCtr="0">
            <a:noAutofit/>
          </a:bodyPr>
          <a:lstStyle>
            <a:lvl1pPr marL="609585" marR="0" lvl="0" indent="-304792" algn="l" rtl="0">
              <a:lnSpc>
                <a:spcPct val="100000"/>
              </a:lnSpc>
              <a:spcBef>
                <a:spcPts val="1000"/>
              </a:spcBef>
              <a:spcAft>
                <a:spcPts val="0"/>
              </a:spcAft>
              <a:buClr>
                <a:schemeClr val="dk1"/>
              </a:buClr>
              <a:buSzPts val="800"/>
              <a:buFont typeface="Zilla Slab"/>
              <a:buNone/>
              <a:defRPr sz="1067" b="0" i="0" u="none" strike="noStrike" cap="none">
                <a:solidFill>
                  <a:schemeClr val="dk1"/>
                </a:solidFill>
                <a:latin typeface="Zilla Slab"/>
                <a:ea typeface="Zilla Slab"/>
                <a:cs typeface="Zilla Slab"/>
                <a:sym typeface="Zilla Slab"/>
              </a:defRPr>
            </a:lvl1pPr>
            <a:lvl2pPr marL="1219170" marR="0" lvl="1" indent="-304792" algn="l" rtl="0">
              <a:lnSpc>
                <a:spcPct val="90000"/>
              </a:lnSpc>
              <a:spcBef>
                <a:spcPts val="500"/>
              </a:spcBef>
              <a:spcAft>
                <a:spcPts val="0"/>
              </a:spcAft>
              <a:buClr>
                <a:schemeClr val="dk1"/>
              </a:buClr>
              <a:buSzPts val="1500"/>
              <a:buFont typeface="Zilla Slab"/>
              <a:buNone/>
              <a:defRPr sz="2000" b="0" i="0" u="none" strike="noStrike" cap="none">
                <a:solidFill>
                  <a:schemeClr val="dk1"/>
                </a:solidFill>
                <a:latin typeface="Zilla Slab"/>
                <a:ea typeface="Zilla Slab"/>
                <a:cs typeface="Zilla Slab"/>
                <a:sym typeface="Zilla Slab"/>
              </a:defRPr>
            </a:lvl2pPr>
            <a:lvl3pPr marL="1828754" marR="0" lvl="2" indent="-304792" algn="l" rtl="0">
              <a:lnSpc>
                <a:spcPct val="90000"/>
              </a:lnSpc>
              <a:spcBef>
                <a:spcPts val="500"/>
              </a:spcBef>
              <a:spcAft>
                <a:spcPts val="0"/>
              </a:spcAft>
              <a:buClr>
                <a:schemeClr val="dk1"/>
              </a:buClr>
              <a:buSzPts val="1350"/>
              <a:buFont typeface="Zilla Slab"/>
              <a:buNone/>
              <a:defRPr sz="1800" b="0" i="0" u="none" strike="noStrike" cap="none">
                <a:solidFill>
                  <a:schemeClr val="dk1"/>
                </a:solidFill>
                <a:latin typeface="Zilla Slab"/>
                <a:ea typeface="Zilla Slab"/>
                <a:cs typeface="Zilla Slab"/>
                <a:sym typeface="Zilla Slab"/>
              </a:defRPr>
            </a:lvl3pPr>
            <a:lvl4pPr marL="2438339" marR="0" lvl="3"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4pPr>
            <a:lvl5pPr marL="3047924" marR="0" lvl="4"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5pPr>
            <a:lvl6pPr marL="3657509" marR="0" lvl="5"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6pPr>
            <a:lvl7pPr marL="4267093" marR="0" lvl="6"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7pPr>
            <a:lvl8pPr marL="4876678" marR="0" lvl="7"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8pPr>
            <a:lvl9pPr marL="5486263" marR="0" lvl="8"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9pPr>
          </a:lstStyle>
          <a:p>
            <a:endParaRPr/>
          </a:p>
        </p:txBody>
      </p:sp>
      <p:sp>
        <p:nvSpPr>
          <p:cNvPr id="158" name="Google Shape;158;p3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4920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BU Text 1 Chart" preserve="1">
  <p:cSld name="SBU Text 1 Chart">
    <p:spTree>
      <p:nvGrpSpPr>
        <p:cNvPr id="1" name="Shape 159"/>
        <p:cNvGrpSpPr/>
        <p:nvPr/>
      </p:nvGrpSpPr>
      <p:grpSpPr>
        <a:xfrm>
          <a:off x="0" y="0"/>
          <a:ext cx="0" cy="0"/>
          <a:chOff x="0" y="0"/>
          <a:chExt cx="0" cy="0"/>
        </a:xfrm>
      </p:grpSpPr>
      <p:sp>
        <p:nvSpPr>
          <p:cNvPr id="160" name="Google Shape;160;p31"/>
          <p:cNvSpPr txBox="1">
            <a:spLocks noGrp="1"/>
          </p:cNvSpPr>
          <p:nvPr>
            <p:ph type="title"/>
          </p:nvPr>
        </p:nvSpPr>
        <p:spPr>
          <a:xfrm>
            <a:off x="695736" y="1023792"/>
            <a:ext cx="4179600" cy="9944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4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61" name="Google Shape;161;p31"/>
          <p:cNvSpPr>
            <a:spLocks noGrp="1"/>
          </p:cNvSpPr>
          <p:nvPr>
            <p:ph type="chart" idx="2"/>
          </p:nvPr>
        </p:nvSpPr>
        <p:spPr>
          <a:xfrm>
            <a:off x="4951143" y="1141673"/>
            <a:ext cx="6405200" cy="434480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828383"/>
              </a:buClr>
              <a:buSzPts val="1200"/>
              <a:buFont typeface="Arial"/>
              <a:buNone/>
              <a:defRPr sz="1600" b="0" i="0" u="none" strike="noStrike" cap="none">
                <a:solidFill>
                  <a:srgbClr val="828383"/>
                </a:solidFill>
                <a:latin typeface="Georgia"/>
                <a:ea typeface="Georgia"/>
                <a:cs typeface="Georgia"/>
                <a:sym typeface="Georgia"/>
              </a:defRPr>
            </a:lvl1pPr>
            <a:lvl2pPr marR="0" lvl="1"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31"/>
          <p:cNvSpPr txBox="1">
            <a:spLocks noGrp="1"/>
          </p:cNvSpPr>
          <p:nvPr>
            <p:ph type="body" idx="1"/>
          </p:nvPr>
        </p:nvSpPr>
        <p:spPr>
          <a:xfrm>
            <a:off x="703791" y="2272315"/>
            <a:ext cx="4179600" cy="354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10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1pPr>
            <a:lvl2pPr marL="1219170" marR="0" lvl="1" indent="-304792" algn="l" rtl="0">
              <a:lnSpc>
                <a:spcPct val="90000"/>
              </a:lnSpc>
              <a:spcBef>
                <a:spcPts val="500"/>
              </a:spcBef>
              <a:spcAft>
                <a:spcPts val="0"/>
              </a:spcAft>
              <a:buClr>
                <a:schemeClr val="dk1"/>
              </a:buClr>
              <a:buSzPts val="1500"/>
              <a:buFont typeface="Zilla Slab Medium"/>
              <a:buNone/>
              <a:defRPr sz="2000" b="0" i="0" u="none" strike="noStrike" cap="none">
                <a:solidFill>
                  <a:schemeClr val="dk1"/>
                </a:solidFill>
                <a:latin typeface="Zilla Slab Medium"/>
                <a:ea typeface="Zilla Slab Medium"/>
                <a:cs typeface="Zilla Slab Medium"/>
                <a:sym typeface="Zilla Slab Medium"/>
              </a:defRPr>
            </a:lvl2pPr>
            <a:lvl3pPr marL="1828754" marR="0" lvl="2" indent="-304792" algn="l" rtl="0">
              <a:lnSpc>
                <a:spcPct val="90000"/>
              </a:lnSpc>
              <a:spcBef>
                <a:spcPts val="500"/>
              </a:spcBef>
              <a:spcAft>
                <a:spcPts val="0"/>
              </a:spcAft>
              <a:buClr>
                <a:schemeClr val="dk1"/>
              </a:buClr>
              <a:buSzPts val="1350"/>
              <a:buFont typeface="Zilla Slab Medium"/>
              <a:buNone/>
              <a:defRPr sz="1800" b="0" i="0" u="none" strike="noStrike" cap="none">
                <a:solidFill>
                  <a:schemeClr val="dk1"/>
                </a:solidFill>
                <a:latin typeface="Zilla Slab Medium"/>
                <a:ea typeface="Zilla Slab Medium"/>
                <a:cs typeface="Zilla Slab Medium"/>
                <a:sym typeface="Zilla Slab Medium"/>
              </a:defRPr>
            </a:lvl3pPr>
            <a:lvl4pPr marL="2438339" marR="0" lvl="3"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4pPr>
            <a:lvl5pPr marL="3047924" marR="0" lvl="4"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5pPr>
            <a:lvl6pPr marL="3657509" marR="0" lvl="5"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6pPr>
            <a:lvl7pPr marL="4267093" marR="0" lvl="6"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7pPr>
            <a:lvl8pPr marL="4876678" marR="0" lvl="7"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8pPr>
            <a:lvl9pPr marL="5486263" marR="0" lvl="8" indent="-304792" algn="l" rtl="0">
              <a:lnSpc>
                <a:spcPct val="9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63" name="Google Shape;163;p31"/>
          <p:cNvSpPr txBox="1">
            <a:spLocks noGrp="1"/>
          </p:cNvSpPr>
          <p:nvPr>
            <p:ph type="body" idx="3"/>
          </p:nvPr>
        </p:nvSpPr>
        <p:spPr>
          <a:xfrm>
            <a:off x="4967932" y="5593268"/>
            <a:ext cx="6388400" cy="339600"/>
          </a:xfrm>
          <a:prstGeom prst="rect">
            <a:avLst/>
          </a:prstGeom>
          <a:noFill/>
          <a:ln>
            <a:noFill/>
          </a:ln>
        </p:spPr>
        <p:txBody>
          <a:bodyPr spcFirstLastPara="1" wrap="square" lIns="0" tIns="0" rIns="0" bIns="45700" anchor="t" anchorCtr="0">
            <a:noAutofit/>
          </a:bodyPr>
          <a:lstStyle>
            <a:lvl1pPr marL="609585" marR="0" lvl="0" indent="-304792" algn="l" rtl="0">
              <a:lnSpc>
                <a:spcPct val="100000"/>
              </a:lnSpc>
              <a:spcBef>
                <a:spcPts val="1000"/>
              </a:spcBef>
              <a:spcAft>
                <a:spcPts val="0"/>
              </a:spcAft>
              <a:buClr>
                <a:schemeClr val="dk1"/>
              </a:buClr>
              <a:buSzPts val="800"/>
              <a:buFont typeface="Zilla Slab"/>
              <a:buNone/>
              <a:defRPr sz="1067" b="0" i="0" u="none" strike="noStrike" cap="none">
                <a:solidFill>
                  <a:schemeClr val="dk1"/>
                </a:solidFill>
                <a:latin typeface="Zilla Slab"/>
                <a:ea typeface="Zilla Slab"/>
                <a:cs typeface="Zilla Slab"/>
                <a:sym typeface="Zilla Slab"/>
              </a:defRPr>
            </a:lvl1pPr>
            <a:lvl2pPr marL="1219170" marR="0" lvl="1" indent="-304792" algn="l" rtl="0">
              <a:lnSpc>
                <a:spcPct val="90000"/>
              </a:lnSpc>
              <a:spcBef>
                <a:spcPts val="500"/>
              </a:spcBef>
              <a:spcAft>
                <a:spcPts val="0"/>
              </a:spcAft>
              <a:buClr>
                <a:schemeClr val="dk1"/>
              </a:buClr>
              <a:buSzPts val="1500"/>
              <a:buFont typeface="Zilla Slab"/>
              <a:buNone/>
              <a:defRPr sz="2000" b="0" i="0" u="none" strike="noStrike" cap="none">
                <a:solidFill>
                  <a:schemeClr val="dk1"/>
                </a:solidFill>
                <a:latin typeface="Zilla Slab"/>
                <a:ea typeface="Zilla Slab"/>
                <a:cs typeface="Zilla Slab"/>
                <a:sym typeface="Zilla Slab"/>
              </a:defRPr>
            </a:lvl2pPr>
            <a:lvl3pPr marL="1828754" marR="0" lvl="2" indent="-304792" algn="l" rtl="0">
              <a:lnSpc>
                <a:spcPct val="90000"/>
              </a:lnSpc>
              <a:spcBef>
                <a:spcPts val="500"/>
              </a:spcBef>
              <a:spcAft>
                <a:spcPts val="0"/>
              </a:spcAft>
              <a:buClr>
                <a:schemeClr val="dk1"/>
              </a:buClr>
              <a:buSzPts val="1350"/>
              <a:buFont typeface="Zilla Slab"/>
              <a:buNone/>
              <a:defRPr sz="1800" b="0" i="0" u="none" strike="noStrike" cap="none">
                <a:solidFill>
                  <a:schemeClr val="dk1"/>
                </a:solidFill>
                <a:latin typeface="Zilla Slab"/>
                <a:ea typeface="Zilla Slab"/>
                <a:cs typeface="Zilla Slab"/>
                <a:sym typeface="Zilla Slab"/>
              </a:defRPr>
            </a:lvl3pPr>
            <a:lvl4pPr marL="2438339" marR="0" lvl="3"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4pPr>
            <a:lvl5pPr marL="3047924" marR="0" lvl="4"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5pPr>
            <a:lvl6pPr marL="3657509" marR="0" lvl="5"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6pPr>
            <a:lvl7pPr marL="4267093" marR="0" lvl="6"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7pPr>
            <a:lvl8pPr marL="4876678" marR="0" lvl="7"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8pPr>
            <a:lvl9pPr marL="5486263" marR="0" lvl="8" indent="-304792" algn="l" rtl="0">
              <a:lnSpc>
                <a:spcPct val="90000"/>
              </a:lnSpc>
              <a:spcBef>
                <a:spcPts val="500"/>
              </a:spcBef>
              <a:spcAft>
                <a:spcPts val="0"/>
              </a:spcAft>
              <a:buClr>
                <a:schemeClr val="dk1"/>
              </a:buClr>
              <a:buSzPts val="1200"/>
              <a:buFont typeface="Zilla Slab"/>
              <a:buNone/>
              <a:defRPr sz="1600" b="0" i="0" u="none" strike="noStrike" cap="none">
                <a:solidFill>
                  <a:schemeClr val="dk1"/>
                </a:solidFill>
                <a:latin typeface="Zilla Slab"/>
                <a:ea typeface="Zilla Slab"/>
                <a:cs typeface="Zilla Slab"/>
                <a:sym typeface="Zilla Slab"/>
              </a:defRPr>
            </a:lvl9pPr>
          </a:lstStyle>
          <a:p>
            <a:endParaRPr/>
          </a:p>
        </p:txBody>
      </p:sp>
      <p:pic>
        <p:nvPicPr>
          <p:cNvPr id="164" name="Google Shape;164;p31"/>
          <p:cNvPicPr preferRelativeResize="0"/>
          <p:nvPr/>
        </p:nvPicPr>
        <p:blipFill rotWithShape="1">
          <a:blip r:embed="rId2">
            <a:alphaModFix/>
          </a:blip>
          <a:srcRect/>
          <a:stretch/>
        </p:blipFill>
        <p:spPr>
          <a:xfrm>
            <a:off x="838201" y="6236880"/>
            <a:ext cx="1040967" cy="385075"/>
          </a:xfrm>
          <a:prstGeom prst="rect">
            <a:avLst/>
          </a:prstGeom>
          <a:noFill/>
          <a:ln>
            <a:noFill/>
          </a:ln>
        </p:spPr>
      </p:pic>
      <p:sp>
        <p:nvSpPr>
          <p:cNvPr id="165" name="Google Shape;165;p3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2830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90"/>
            <a:ext cx="11252200" cy="757255"/>
          </a:xfrm>
          <a:prstGeom prst="rect">
            <a:avLst/>
          </a:prstGeom>
        </p:spPr>
        <p:txBody>
          <a:bodyPr lIns="0" tIns="0" rIns="0" bIns="0">
            <a:noAutofit/>
          </a:bodyPr>
          <a:lstStyle>
            <a:lvl1pPr marL="0" indent="0">
              <a:buNone/>
              <a:defRPr sz="1200" b="0" i="1">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7"/>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410558079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BU Title Slide" preserve="1">
  <p:cSld name="SBU Title Slide">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2" name="Google Shape;52;p13"/>
          <p:cNvSpPr txBox="1"/>
          <p:nvPr/>
        </p:nvSpPr>
        <p:spPr>
          <a:xfrm>
            <a:off x="8738884" y="6366263"/>
            <a:ext cx="2743200" cy="365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333" b="0" i="0" u="none" strike="noStrike" cap="none">
                <a:solidFill>
                  <a:schemeClr val="lt1"/>
                </a:solidFill>
                <a:latin typeface="Montserrat ExtraBold"/>
                <a:ea typeface="Montserrat ExtraBold"/>
                <a:cs typeface="Montserrat ExtraBold"/>
                <a:sym typeface="Montserrat ExtraBold"/>
              </a:rPr>
              <a:pPr marL="0" marR="0" lvl="0" indent="0" algn="r" rtl="0">
                <a:lnSpc>
                  <a:spcPct val="100000"/>
                </a:lnSpc>
                <a:spcBef>
                  <a:spcPts val="0"/>
                </a:spcBef>
                <a:spcAft>
                  <a:spcPts val="0"/>
                </a:spcAft>
                <a:buClr>
                  <a:srgbClr val="000000"/>
                </a:buClr>
                <a:buSzPts val="1000"/>
                <a:buFont typeface="Arial"/>
                <a:buNone/>
              </a:pPr>
              <a:t>‹#›</a:t>
            </a:fld>
            <a:endParaRPr sz="1333" b="0" i="0" u="none" strike="noStrike" cap="none">
              <a:solidFill>
                <a:schemeClr val="lt1"/>
              </a:solidFill>
              <a:latin typeface="Montserrat ExtraBold"/>
              <a:ea typeface="Montserrat ExtraBold"/>
              <a:cs typeface="Montserrat ExtraBold"/>
              <a:sym typeface="Montserrat ExtraBold"/>
            </a:endParaRPr>
          </a:p>
        </p:txBody>
      </p:sp>
      <p:pic>
        <p:nvPicPr>
          <p:cNvPr id="53" name="Google Shape;53;p13"/>
          <p:cNvPicPr preferRelativeResize="0"/>
          <p:nvPr/>
        </p:nvPicPr>
        <p:blipFill rotWithShape="1">
          <a:blip r:embed="rId3">
            <a:alphaModFix/>
          </a:blip>
          <a:srcRect/>
          <a:stretch/>
        </p:blipFill>
        <p:spPr>
          <a:xfrm>
            <a:off x="830963" y="6236903"/>
            <a:ext cx="1040967" cy="389391"/>
          </a:xfrm>
          <a:prstGeom prst="rect">
            <a:avLst/>
          </a:prstGeom>
          <a:noFill/>
          <a:ln>
            <a:noFill/>
          </a:ln>
        </p:spPr>
      </p:pic>
      <p:pic>
        <p:nvPicPr>
          <p:cNvPr id="54" name="Google Shape;54;p13"/>
          <p:cNvPicPr preferRelativeResize="0"/>
          <p:nvPr/>
        </p:nvPicPr>
        <p:blipFill rotWithShape="1">
          <a:blip r:embed="rId4">
            <a:alphaModFix/>
          </a:blip>
          <a:srcRect/>
          <a:stretch/>
        </p:blipFill>
        <p:spPr>
          <a:xfrm>
            <a:off x="830968" y="263964"/>
            <a:ext cx="2615269" cy="447233"/>
          </a:xfrm>
          <a:prstGeom prst="rect">
            <a:avLst/>
          </a:prstGeom>
          <a:noFill/>
          <a:ln>
            <a:noFill/>
          </a:ln>
        </p:spPr>
      </p:pic>
      <p:cxnSp>
        <p:nvCxnSpPr>
          <p:cNvPr id="55" name="Google Shape;55;p13"/>
          <p:cNvCxnSpPr/>
          <p:nvPr/>
        </p:nvCxnSpPr>
        <p:spPr>
          <a:xfrm>
            <a:off x="830963" y="6089388"/>
            <a:ext cx="10528000" cy="0"/>
          </a:xfrm>
          <a:prstGeom prst="straightConnector1">
            <a:avLst/>
          </a:prstGeom>
          <a:noFill/>
          <a:ln w="19050" cap="flat" cmpd="sng">
            <a:solidFill>
              <a:schemeClr val="lt1"/>
            </a:solidFill>
            <a:prstDash val="dot"/>
            <a:miter lim="800000"/>
            <a:headEnd type="none" w="sm" len="sm"/>
            <a:tailEnd type="none" w="sm" len="sm"/>
          </a:ln>
        </p:spPr>
      </p:cxnSp>
      <p:sp>
        <p:nvSpPr>
          <p:cNvPr id="56" name="Google Shape;56;p13"/>
          <p:cNvSpPr txBox="1">
            <a:spLocks noGrp="1"/>
          </p:cNvSpPr>
          <p:nvPr>
            <p:ph type="body" idx="1"/>
          </p:nvPr>
        </p:nvSpPr>
        <p:spPr>
          <a:xfrm>
            <a:off x="694389" y="1820596"/>
            <a:ext cx="10515600" cy="3780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80000"/>
              </a:lnSpc>
              <a:spcBef>
                <a:spcPts val="0"/>
              </a:spcBef>
              <a:spcAft>
                <a:spcPts val="0"/>
              </a:spcAft>
              <a:buClr>
                <a:schemeClr val="lt1"/>
              </a:buClr>
              <a:buSzPts val="5000"/>
              <a:buFont typeface="Montserrat ExtraBold"/>
              <a:buNone/>
              <a:defRPr sz="6667" b="0" i="0" u="none" strike="noStrike" cap="none">
                <a:solidFill>
                  <a:schemeClr val="lt1"/>
                </a:solidFill>
                <a:latin typeface="Montserrat ExtraBold"/>
                <a:ea typeface="Montserrat ExtraBold"/>
                <a:cs typeface="Montserrat ExtraBold"/>
                <a:sym typeface="Montserrat ExtraBold"/>
              </a:defRPr>
            </a:lvl1pPr>
            <a:lvl2pPr marL="1219170" marR="0" lvl="1" indent="-304792" algn="l" rtl="0">
              <a:lnSpc>
                <a:spcPct val="115000"/>
              </a:lnSpc>
              <a:spcBef>
                <a:spcPts val="500"/>
              </a:spcBef>
              <a:spcAft>
                <a:spcPts val="0"/>
              </a:spcAft>
              <a:buClr>
                <a:schemeClr val="lt1"/>
              </a:buClr>
              <a:buSzPts val="2400"/>
              <a:buFont typeface="Montserrat ExtraBold"/>
              <a:buNone/>
              <a:defRPr sz="3200" b="0" i="0" u="none" strike="noStrike" cap="none">
                <a:solidFill>
                  <a:schemeClr val="lt1"/>
                </a:solidFill>
                <a:latin typeface="Montserrat ExtraBold"/>
                <a:ea typeface="Montserrat ExtraBold"/>
                <a:cs typeface="Montserrat ExtraBold"/>
                <a:sym typeface="Montserrat ExtraBold"/>
              </a:defRPr>
            </a:lvl2pPr>
            <a:lvl3pPr marL="1828754" marR="0" lvl="2" indent="-304792" algn="l" rtl="0">
              <a:lnSpc>
                <a:spcPct val="115000"/>
              </a:lnSpc>
              <a:spcBef>
                <a:spcPts val="500"/>
              </a:spcBef>
              <a:spcAft>
                <a:spcPts val="0"/>
              </a:spcAft>
              <a:buClr>
                <a:schemeClr val="lt1"/>
              </a:buClr>
              <a:buSzPts val="2450"/>
              <a:buFont typeface="Zilla Slab"/>
              <a:buNone/>
              <a:defRPr sz="3267" b="1" i="0" u="none" strike="noStrike" cap="none">
                <a:solidFill>
                  <a:schemeClr val="lt1"/>
                </a:solidFill>
                <a:latin typeface="Zilla Slab"/>
                <a:ea typeface="Zilla Slab"/>
                <a:cs typeface="Zilla Slab"/>
                <a:sym typeface="Zilla Slab"/>
              </a:defRPr>
            </a:lvl3pPr>
            <a:lvl4pPr marL="2438339" marR="0" lvl="3" indent="-304792" algn="l" rtl="0">
              <a:lnSpc>
                <a:spcPct val="115000"/>
              </a:lnSpc>
              <a:spcBef>
                <a:spcPts val="500"/>
              </a:spcBef>
              <a:spcAft>
                <a:spcPts val="0"/>
              </a:spcAft>
              <a:buClr>
                <a:schemeClr val="lt1"/>
              </a:buClr>
              <a:buSzPts val="2100"/>
              <a:buFont typeface="Zilla Slab SemiBold"/>
              <a:buNone/>
              <a:defRPr sz="2800" b="0" i="0" u="none" strike="noStrike" cap="none">
                <a:solidFill>
                  <a:schemeClr val="lt1"/>
                </a:solidFill>
                <a:latin typeface="Zilla Slab SemiBold"/>
                <a:ea typeface="Zilla Slab SemiBold"/>
                <a:cs typeface="Zilla Slab SemiBold"/>
                <a:sym typeface="Zilla Slab SemiBold"/>
              </a:defRPr>
            </a:lvl4pPr>
            <a:lvl5pPr marL="3047924" marR="0" lvl="4" indent="-304792" algn="l" rtl="0">
              <a:lnSpc>
                <a:spcPct val="115000"/>
              </a:lnSpc>
              <a:spcBef>
                <a:spcPts val="500"/>
              </a:spcBef>
              <a:spcAft>
                <a:spcPts val="0"/>
              </a:spcAft>
              <a:buClr>
                <a:schemeClr val="lt1"/>
              </a:buClr>
              <a:buSzPts val="1200"/>
              <a:buFont typeface="Zilla Slab"/>
              <a:buNone/>
              <a:defRPr sz="1600" b="1" i="0" u="none" strike="noStrike" cap="none">
                <a:solidFill>
                  <a:schemeClr val="lt1"/>
                </a:solidFill>
                <a:latin typeface="Zilla Slab"/>
                <a:ea typeface="Zilla Slab"/>
                <a:cs typeface="Zilla Slab"/>
                <a:sym typeface="Zilla Slab"/>
              </a:defRPr>
            </a:lvl5pPr>
            <a:lvl6pPr marL="3657509" marR="0" lvl="5" indent="-304792" algn="l" rtl="0">
              <a:lnSpc>
                <a:spcPct val="115000"/>
              </a:lnSpc>
              <a:spcBef>
                <a:spcPts val="500"/>
              </a:spcBef>
              <a:spcAft>
                <a:spcPts val="0"/>
              </a:spcAft>
              <a:buClr>
                <a:schemeClr val="lt1"/>
              </a:buClr>
              <a:buSzPts val="1200"/>
              <a:buFont typeface="Zilla Slab"/>
              <a:buNone/>
              <a:defRPr sz="1600" b="1" i="0" u="none" strike="noStrike" cap="none">
                <a:solidFill>
                  <a:schemeClr val="lt1"/>
                </a:solidFill>
                <a:latin typeface="Zilla Slab"/>
                <a:ea typeface="Zilla Slab"/>
                <a:cs typeface="Zilla Slab"/>
                <a:sym typeface="Zilla Slab"/>
              </a:defRPr>
            </a:lvl6pPr>
            <a:lvl7pPr marL="4267093" marR="0" lvl="6" indent="-304792" algn="l" rtl="0">
              <a:lnSpc>
                <a:spcPct val="115000"/>
              </a:lnSpc>
              <a:spcBef>
                <a:spcPts val="500"/>
              </a:spcBef>
              <a:spcAft>
                <a:spcPts val="0"/>
              </a:spcAft>
              <a:buClr>
                <a:schemeClr val="lt1"/>
              </a:buClr>
              <a:buSzPts val="1200"/>
              <a:buFont typeface="Zilla Slab"/>
              <a:buNone/>
              <a:defRPr sz="1600" b="1" i="0" u="none" strike="noStrike" cap="none">
                <a:solidFill>
                  <a:schemeClr val="lt1"/>
                </a:solidFill>
                <a:latin typeface="Zilla Slab"/>
                <a:ea typeface="Zilla Slab"/>
                <a:cs typeface="Zilla Slab"/>
                <a:sym typeface="Zilla Slab"/>
              </a:defRPr>
            </a:lvl7pPr>
            <a:lvl8pPr marL="4876678" marR="0" lvl="7" indent="-304792" algn="l" rtl="0">
              <a:lnSpc>
                <a:spcPct val="115000"/>
              </a:lnSpc>
              <a:spcBef>
                <a:spcPts val="500"/>
              </a:spcBef>
              <a:spcAft>
                <a:spcPts val="0"/>
              </a:spcAft>
              <a:buClr>
                <a:schemeClr val="lt1"/>
              </a:buClr>
              <a:buSzPts val="1200"/>
              <a:buFont typeface="Zilla Slab"/>
              <a:buNone/>
              <a:defRPr sz="1600" b="1" i="0" u="none" strike="noStrike" cap="none">
                <a:solidFill>
                  <a:schemeClr val="lt1"/>
                </a:solidFill>
                <a:latin typeface="Zilla Slab"/>
                <a:ea typeface="Zilla Slab"/>
                <a:cs typeface="Zilla Slab"/>
                <a:sym typeface="Zilla Slab"/>
              </a:defRPr>
            </a:lvl8pPr>
            <a:lvl9pPr marL="5486263" marR="0" lvl="8" indent="-304792" algn="l" rtl="0">
              <a:lnSpc>
                <a:spcPct val="115000"/>
              </a:lnSpc>
              <a:spcBef>
                <a:spcPts val="500"/>
              </a:spcBef>
              <a:spcAft>
                <a:spcPts val="0"/>
              </a:spcAft>
              <a:buClr>
                <a:schemeClr val="lt1"/>
              </a:buClr>
              <a:buSzPts val="1200"/>
              <a:buFont typeface="Zilla Slab"/>
              <a:buNone/>
              <a:defRPr sz="1600" b="1" i="0" u="none" strike="noStrike" cap="none">
                <a:solidFill>
                  <a:schemeClr val="lt1"/>
                </a:solidFill>
                <a:latin typeface="Zilla Slab"/>
                <a:ea typeface="Zilla Slab"/>
                <a:cs typeface="Zilla Slab"/>
                <a:sym typeface="Zilla Slab"/>
              </a:defRPr>
            </a:lvl9pPr>
          </a:lstStyle>
          <a:p>
            <a:endParaRPr/>
          </a:p>
        </p:txBody>
      </p:sp>
      <p:sp>
        <p:nvSpPr>
          <p:cNvPr id="57" name="Google Shape;57;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rmAutofit/>
          </a:bodyPr>
          <a:lstStyle>
            <a:lvl1pPr lvl="0" rtl="0">
              <a:buNone/>
              <a:defRPr sz="1733">
                <a:solidFill>
                  <a:schemeClr val="lt1"/>
                </a:solidFill>
                <a:latin typeface="Montserrat ExtraBold"/>
                <a:ea typeface="Montserrat ExtraBold"/>
                <a:cs typeface="Montserrat ExtraBold"/>
                <a:sym typeface="Montserrat ExtraBold"/>
              </a:defRPr>
            </a:lvl1pPr>
            <a:lvl2pPr lvl="1" rtl="0">
              <a:buNone/>
              <a:defRPr sz="1733">
                <a:solidFill>
                  <a:schemeClr val="lt1"/>
                </a:solidFill>
                <a:latin typeface="Montserrat ExtraBold"/>
                <a:ea typeface="Montserrat ExtraBold"/>
                <a:cs typeface="Montserrat ExtraBold"/>
                <a:sym typeface="Montserrat ExtraBold"/>
              </a:defRPr>
            </a:lvl2pPr>
            <a:lvl3pPr lvl="2" rtl="0">
              <a:buNone/>
              <a:defRPr sz="1733">
                <a:solidFill>
                  <a:schemeClr val="lt1"/>
                </a:solidFill>
                <a:latin typeface="Montserrat ExtraBold"/>
                <a:ea typeface="Montserrat ExtraBold"/>
                <a:cs typeface="Montserrat ExtraBold"/>
                <a:sym typeface="Montserrat ExtraBold"/>
              </a:defRPr>
            </a:lvl3pPr>
            <a:lvl4pPr lvl="3" rtl="0">
              <a:buNone/>
              <a:defRPr sz="1733">
                <a:solidFill>
                  <a:schemeClr val="lt1"/>
                </a:solidFill>
                <a:latin typeface="Montserrat ExtraBold"/>
                <a:ea typeface="Montserrat ExtraBold"/>
                <a:cs typeface="Montserrat ExtraBold"/>
                <a:sym typeface="Montserrat ExtraBold"/>
              </a:defRPr>
            </a:lvl4pPr>
            <a:lvl5pPr lvl="4" rtl="0">
              <a:buNone/>
              <a:defRPr sz="1733">
                <a:solidFill>
                  <a:schemeClr val="lt1"/>
                </a:solidFill>
                <a:latin typeface="Montserrat ExtraBold"/>
                <a:ea typeface="Montserrat ExtraBold"/>
                <a:cs typeface="Montserrat ExtraBold"/>
                <a:sym typeface="Montserrat ExtraBold"/>
              </a:defRPr>
            </a:lvl5pPr>
            <a:lvl6pPr lvl="5" rtl="0">
              <a:buNone/>
              <a:defRPr sz="1733">
                <a:solidFill>
                  <a:schemeClr val="lt1"/>
                </a:solidFill>
                <a:latin typeface="Montserrat ExtraBold"/>
                <a:ea typeface="Montserrat ExtraBold"/>
                <a:cs typeface="Montserrat ExtraBold"/>
                <a:sym typeface="Montserrat ExtraBold"/>
              </a:defRPr>
            </a:lvl6pPr>
            <a:lvl7pPr lvl="6" rtl="0">
              <a:buNone/>
              <a:defRPr sz="1733">
                <a:solidFill>
                  <a:schemeClr val="lt1"/>
                </a:solidFill>
                <a:latin typeface="Montserrat ExtraBold"/>
                <a:ea typeface="Montserrat ExtraBold"/>
                <a:cs typeface="Montserrat ExtraBold"/>
                <a:sym typeface="Montserrat ExtraBold"/>
              </a:defRPr>
            </a:lvl7pPr>
            <a:lvl8pPr lvl="7" rtl="0">
              <a:buNone/>
              <a:defRPr sz="1733">
                <a:solidFill>
                  <a:schemeClr val="lt1"/>
                </a:solidFill>
                <a:latin typeface="Montserrat ExtraBold"/>
                <a:ea typeface="Montserrat ExtraBold"/>
                <a:cs typeface="Montserrat ExtraBold"/>
                <a:sym typeface="Montserrat ExtraBold"/>
              </a:defRPr>
            </a:lvl8pPr>
            <a:lvl9pPr lvl="8" rtl="0">
              <a:buNone/>
              <a:defRPr sz="1733">
                <a:solidFill>
                  <a:schemeClr val="lt1"/>
                </a:solidFill>
                <a:latin typeface="Montserrat ExtraBold"/>
                <a:ea typeface="Montserrat ExtraBold"/>
                <a:cs typeface="Montserrat ExtraBold"/>
                <a:sym typeface="Montserrat Extra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97551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1"/>
        <p:cNvGrpSpPr/>
        <p:nvPr/>
      </p:nvGrpSpPr>
      <p:grpSpPr>
        <a:xfrm>
          <a:off x="0" y="0"/>
          <a:ext cx="0" cy="0"/>
          <a:chOff x="0" y="0"/>
          <a:chExt cx="0" cy="0"/>
        </a:xfrm>
      </p:grpSpPr>
      <p:sp>
        <p:nvSpPr>
          <p:cNvPr id="12" name="Google Shape;12;p3"/>
          <p:cNvSpPr txBox="1">
            <a:spLocks noGrp="1"/>
          </p:cNvSpPr>
          <p:nvPr>
            <p:ph type="dt" idx="10"/>
          </p:nvPr>
        </p:nvSpPr>
        <p:spPr>
          <a:xfrm>
            <a:off x="304800" y="4237568"/>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ftr" idx="11"/>
          </p:nvPr>
        </p:nvSpPr>
        <p:spPr>
          <a:xfrm>
            <a:off x="2082800" y="4237568"/>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
          <p:cNvSpPr txBox="1">
            <a:spLocks noGrp="1"/>
          </p:cNvSpPr>
          <p:nvPr>
            <p:ph type="sldNum" idx="12"/>
          </p:nvPr>
        </p:nvSpPr>
        <p:spPr>
          <a:xfrm>
            <a:off x="4368800" y="4237568"/>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2043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 Headlines" preserve="1">
  <p:cSld name="CAP Headlines">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2045777" y="1023929"/>
            <a:ext cx="8557600" cy="14028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2"/>
              </a:buClr>
              <a:buSzPts val="3000"/>
              <a:buFont typeface="Montserrat ExtraBold"/>
              <a:buNone/>
              <a:defRPr sz="4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91" name="Google Shape;91;p19"/>
          <p:cNvSpPr txBox="1">
            <a:spLocks noGrp="1"/>
          </p:cNvSpPr>
          <p:nvPr>
            <p:ph type="body" idx="1"/>
          </p:nvPr>
        </p:nvSpPr>
        <p:spPr>
          <a:xfrm>
            <a:off x="2045777" y="1843521"/>
            <a:ext cx="8557600" cy="30784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1000"/>
              </a:spcBef>
              <a:spcAft>
                <a:spcPts val="0"/>
              </a:spcAft>
              <a:buClr>
                <a:schemeClr val="dk1"/>
              </a:buClr>
              <a:buSzPts val="2600"/>
              <a:buFont typeface="Montserrat"/>
              <a:buNone/>
              <a:defRPr sz="3467" b="1" i="0" u="none" strike="noStrike" cap="none">
                <a:solidFill>
                  <a:schemeClr val="dk1"/>
                </a:solidFill>
                <a:latin typeface="Montserrat"/>
                <a:ea typeface="Montserrat"/>
                <a:cs typeface="Montserrat"/>
                <a:sym typeface="Montserrat"/>
              </a:defRPr>
            </a:lvl1pPr>
            <a:lvl2pPr marL="1219170" marR="0" lvl="1" indent="-304792" algn="l" rtl="0">
              <a:lnSpc>
                <a:spcPct val="100000"/>
              </a:lnSpc>
              <a:spcBef>
                <a:spcPts val="500"/>
              </a:spcBef>
              <a:spcAft>
                <a:spcPts val="0"/>
              </a:spcAft>
              <a:buClr>
                <a:schemeClr val="dk1"/>
              </a:buClr>
              <a:buSzPts val="2500"/>
              <a:buFont typeface="Zilla Slab"/>
              <a:buNone/>
              <a:defRPr sz="3333" b="1" i="0" u="none" strike="noStrike" cap="none">
                <a:solidFill>
                  <a:schemeClr val="dk1"/>
                </a:solidFill>
                <a:latin typeface="Zilla Slab"/>
                <a:ea typeface="Zilla Slab"/>
                <a:cs typeface="Zilla Slab"/>
                <a:sym typeface="Zilla Slab"/>
              </a:defRPr>
            </a:lvl2pPr>
            <a:lvl3pPr marL="1828754" marR="0" lvl="2" indent="-304792" algn="l" rtl="0">
              <a:lnSpc>
                <a:spcPct val="100000"/>
              </a:lnSpc>
              <a:spcBef>
                <a:spcPts val="500"/>
              </a:spcBef>
              <a:spcAft>
                <a:spcPts val="0"/>
              </a:spcAft>
              <a:buClr>
                <a:schemeClr val="dk1"/>
              </a:buClr>
              <a:buSzPts val="2250"/>
              <a:buFont typeface="Zilla Slab Medium"/>
              <a:buNone/>
              <a:defRPr sz="3000" b="0" i="0" u="none" strike="noStrike" cap="none">
                <a:solidFill>
                  <a:schemeClr val="dk1"/>
                </a:solidFill>
                <a:latin typeface="Zilla Slab Medium"/>
                <a:ea typeface="Zilla Slab Medium"/>
                <a:cs typeface="Zilla Slab Medium"/>
                <a:sym typeface="Zilla Slab Medium"/>
              </a:defRPr>
            </a:lvl3pPr>
            <a:lvl4pPr marL="2438339" marR="0" lvl="3" indent="-304792" algn="l" rtl="0">
              <a:lnSpc>
                <a:spcPct val="100000"/>
              </a:lnSpc>
              <a:spcBef>
                <a:spcPts val="500"/>
              </a:spcBef>
              <a:spcAft>
                <a:spcPts val="0"/>
              </a:spcAft>
              <a:buClr>
                <a:schemeClr val="dk1"/>
              </a:buClr>
              <a:buSzPts val="1800"/>
              <a:buFont typeface="Zilla Slab Medium"/>
              <a:buNone/>
              <a:defRPr sz="2400" b="0" i="0" u="none" strike="noStrike" cap="none">
                <a:solidFill>
                  <a:schemeClr val="dk1"/>
                </a:solidFill>
                <a:latin typeface="Zilla Slab Medium"/>
                <a:ea typeface="Zilla Slab Medium"/>
                <a:cs typeface="Zilla Slab Medium"/>
                <a:sym typeface="Zilla Slab Medium"/>
              </a:defRPr>
            </a:lvl4pPr>
            <a:lvl5pPr marL="3047924" marR="0" lvl="4" indent="-304792" algn="l" rtl="0">
              <a:lnSpc>
                <a:spcPct val="10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5pPr>
            <a:lvl6pPr marL="3657509" marR="0" lvl="5" indent="-304792" algn="l" rtl="0">
              <a:lnSpc>
                <a:spcPct val="10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6pPr>
            <a:lvl7pPr marL="4267093" marR="0" lvl="6" indent="-304792" algn="l" rtl="0">
              <a:lnSpc>
                <a:spcPct val="10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7pPr>
            <a:lvl8pPr marL="4876678" marR="0" lvl="7" indent="-304792" algn="l" rtl="0">
              <a:lnSpc>
                <a:spcPct val="10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8pPr>
            <a:lvl9pPr marL="5486263" marR="0" lvl="8" indent="-304792" algn="l" rtl="0">
              <a:lnSpc>
                <a:spcPct val="10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92" name="Google Shape;92;p1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chemeClr val="dk1"/>
                </a:solidFill>
                <a:latin typeface="Montserrat"/>
                <a:ea typeface="Montserrat"/>
                <a:cs typeface="Montserrat"/>
                <a:sym typeface="Montserrat"/>
              </a:defRPr>
            </a:lvl1pPr>
            <a:lvl2pPr lvl="1" rtl="0">
              <a:buNone/>
              <a:defRPr>
                <a:solidFill>
                  <a:schemeClr val="dk1"/>
                </a:solidFill>
                <a:latin typeface="Montserrat"/>
                <a:ea typeface="Montserrat"/>
                <a:cs typeface="Montserrat"/>
                <a:sym typeface="Montserrat"/>
              </a:defRPr>
            </a:lvl2pPr>
            <a:lvl3pPr lvl="2" rtl="0">
              <a:buNone/>
              <a:defRPr>
                <a:solidFill>
                  <a:schemeClr val="dk1"/>
                </a:solidFill>
                <a:latin typeface="Montserrat"/>
                <a:ea typeface="Montserrat"/>
                <a:cs typeface="Montserrat"/>
                <a:sym typeface="Montserrat"/>
              </a:defRPr>
            </a:lvl3pPr>
            <a:lvl4pPr lvl="3" rtl="0">
              <a:buNone/>
              <a:defRPr>
                <a:solidFill>
                  <a:schemeClr val="dk1"/>
                </a:solidFill>
                <a:latin typeface="Montserrat"/>
                <a:ea typeface="Montserrat"/>
                <a:cs typeface="Montserrat"/>
                <a:sym typeface="Montserrat"/>
              </a:defRPr>
            </a:lvl4pPr>
            <a:lvl5pPr lvl="4" rtl="0">
              <a:buNone/>
              <a:defRPr>
                <a:solidFill>
                  <a:schemeClr val="dk1"/>
                </a:solidFill>
                <a:latin typeface="Montserrat"/>
                <a:ea typeface="Montserrat"/>
                <a:cs typeface="Montserrat"/>
                <a:sym typeface="Montserrat"/>
              </a:defRPr>
            </a:lvl5pPr>
            <a:lvl6pPr lvl="5" rtl="0">
              <a:buNone/>
              <a:defRPr>
                <a:solidFill>
                  <a:schemeClr val="dk1"/>
                </a:solidFill>
                <a:latin typeface="Montserrat"/>
                <a:ea typeface="Montserrat"/>
                <a:cs typeface="Montserrat"/>
                <a:sym typeface="Montserrat"/>
              </a:defRPr>
            </a:lvl6pPr>
            <a:lvl7pPr lvl="6" rtl="0">
              <a:buNone/>
              <a:defRPr>
                <a:solidFill>
                  <a:schemeClr val="dk1"/>
                </a:solidFill>
                <a:latin typeface="Montserrat"/>
                <a:ea typeface="Montserrat"/>
                <a:cs typeface="Montserrat"/>
                <a:sym typeface="Montserrat"/>
              </a:defRPr>
            </a:lvl7pPr>
            <a:lvl8pPr lvl="7" rtl="0">
              <a:buNone/>
              <a:defRPr>
                <a:solidFill>
                  <a:schemeClr val="dk1"/>
                </a:solidFill>
                <a:latin typeface="Montserrat"/>
                <a:ea typeface="Montserrat"/>
                <a:cs typeface="Montserrat"/>
                <a:sym typeface="Montserrat"/>
              </a:defRPr>
            </a:lvl8pPr>
            <a:lvl9pPr lvl="8" rtl="0">
              <a:buNone/>
              <a:defRPr>
                <a:solidFill>
                  <a:schemeClr val="dk1"/>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7949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Title and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C5A328-7F6A-F4A2-21B4-FC4EEE01D3F7}"/>
              </a:ext>
            </a:extLst>
          </p:cNvPr>
          <p:cNvSpPr/>
          <p:nvPr/>
        </p:nvSpPr>
        <p:spPr>
          <a:xfrm>
            <a:off x="0" y="2"/>
            <a:ext cx="12192000" cy="979055"/>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 Placeholder 6">
            <a:extLst>
              <a:ext uri="{FF2B5EF4-FFF2-40B4-BE49-F238E27FC236}">
                <a16:creationId xmlns:a16="http://schemas.microsoft.com/office/drawing/2014/main" id="{030BE226-9380-3D3B-D35E-7B654F162744}"/>
              </a:ext>
            </a:extLst>
          </p:cNvPr>
          <p:cNvSpPr>
            <a:spLocks noGrp="1"/>
          </p:cNvSpPr>
          <p:nvPr>
            <p:ph type="body" sz="quarter" idx="10"/>
          </p:nvPr>
        </p:nvSpPr>
        <p:spPr>
          <a:xfrm>
            <a:off x="457202" y="228600"/>
            <a:ext cx="10721975" cy="609600"/>
          </a:xfrm>
        </p:spPr>
        <p:txBody>
          <a:bodyPr>
            <a:noAutofit/>
          </a:bodyPr>
          <a:lstStyle>
            <a:lvl1pPr marL="0" indent="0">
              <a:buNone/>
              <a:defRPr sz="3600">
                <a:solidFill>
                  <a:schemeClr val="bg1"/>
                </a:solidFill>
                <a:latin typeface="+mj-lt"/>
              </a:defRPr>
            </a:lvl1pPr>
            <a:lvl2pPr>
              <a:defRPr sz="2000">
                <a:solidFill>
                  <a:schemeClr val="bg1"/>
                </a:solidFill>
                <a:latin typeface="+mj-lt"/>
              </a:defRPr>
            </a:lvl2pPr>
            <a:lvl3pPr>
              <a:defRPr sz="20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stStyle>
          <a:p>
            <a:pPr lvl="0"/>
            <a:r>
              <a:rPr lang="en-US"/>
              <a:t>Click to edit Master text styles</a:t>
            </a:r>
          </a:p>
        </p:txBody>
      </p:sp>
      <p:pic>
        <p:nvPicPr>
          <p:cNvPr id="3" name="Picture 2" descr="A close-up of a logo&#10;&#10;Description automatically generated">
            <a:extLst>
              <a:ext uri="{FF2B5EF4-FFF2-40B4-BE49-F238E27FC236}">
                <a16:creationId xmlns:a16="http://schemas.microsoft.com/office/drawing/2014/main" id="{5BD60BF8-A7C0-C4F6-1AAC-ECDCD7C81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15" y="5962456"/>
            <a:ext cx="1727887" cy="796253"/>
          </a:xfrm>
          <a:prstGeom prst="rect">
            <a:avLst/>
          </a:prstGeom>
        </p:spPr>
      </p:pic>
      <p:sp>
        <p:nvSpPr>
          <p:cNvPr id="5" name="Content Placeholder 4">
            <a:extLst>
              <a:ext uri="{FF2B5EF4-FFF2-40B4-BE49-F238E27FC236}">
                <a16:creationId xmlns:a16="http://schemas.microsoft.com/office/drawing/2014/main" id="{053C4CEF-B016-A1D9-7F21-C55D09DDB67C}"/>
              </a:ext>
            </a:extLst>
          </p:cNvPr>
          <p:cNvSpPr>
            <a:spLocks noGrp="1"/>
          </p:cNvSpPr>
          <p:nvPr>
            <p:ph sz="quarter" idx="11"/>
          </p:nvPr>
        </p:nvSpPr>
        <p:spPr>
          <a:xfrm>
            <a:off x="609602" y="1385888"/>
            <a:ext cx="10569575" cy="457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305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Line Hed &amp;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9BAF-7D99-A249-AFC7-E47DCB504B21}"/>
              </a:ext>
            </a:extLst>
          </p:cNvPr>
          <p:cNvSpPr>
            <a:spLocks noGrp="1"/>
          </p:cNvSpPr>
          <p:nvPr>
            <p:ph type="title" hasCustomPrompt="1"/>
          </p:nvPr>
        </p:nvSpPr>
        <p:spPr>
          <a:xfrm>
            <a:off x="1036320" y="1361440"/>
            <a:ext cx="10058400" cy="1057517"/>
          </a:xfrm>
          <a:prstGeom prst="rect">
            <a:avLst/>
          </a:prstGeom>
        </p:spPr>
        <p:txBody>
          <a:bodyPr lIns="0" tIns="0" rIns="0" bIns="0" anchor="t" anchorCtr="0"/>
          <a:lstStyle>
            <a:lvl1pPr>
              <a:lnSpc>
                <a:spcPct val="70000"/>
              </a:lnSpc>
              <a:defRPr sz="4000" b="1" i="0">
                <a:latin typeface="Verdana Bold"/>
              </a:defRPr>
            </a:lvl1pPr>
          </a:lstStyle>
          <a:p>
            <a:r>
              <a:rPr lang="en-US"/>
              <a:t>1-Line Headline Here</a:t>
            </a:r>
          </a:p>
        </p:txBody>
      </p:sp>
      <p:sp>
        <p:nvSpPr>
          <p:cNvPr id="3" name="Text Placeholder 2">
            <a:extLst>
              <a:ext uri="{FF2B5EF4-FFF2-40B4-BE49-F238E27FC236}">
                <a16:creationId xmlns:a16="http://schemas.microsoft.com/office/drawing/2014/main" id="{EBCB719A-F0E0-FD49-8262-6EEBC0D59516}"/>
              </a:ext>
            </a:extLst>
          </p:cNvPr>
          <p:cNvSpPr>
            <a:spLocks noGrp="1"/>
          </p:cNvSpPr>
          <p:nvPr>
            <p:ph type="body" idx="1" hasCustomPrompt="1"/>
          </p:nvPr>
        </p:nvSpPr>
        <p:spPr>
          <a:xfrm>
            <a:off x="1066800" y="2190128"/>
            <a:ext cx="10058400" cy="2618859"/>
          </a:xfrm>
          <a:prstGeom prst="rect">
            <a:avLst/>
          </a:prstGeom>
        </p:spPr>
        <p:txBody>
          <a:bodyPr lIns="0" tIns="0" rIns="0" bIns="0"/>
          <a:lstStyle>
            <a:lvl1pPr marL="0" indent="0">
              <a:lnSpc>
                <a:spcPct val="100000"/>
              </a:lnSpc>
              <a:buNone/>
              <a:defRPr sz="2000" b="0" i="0">
                <a:solidFill>
                  <a:schemeClr val="tx1"/>
                </a:solidFill>
                <a:latin typeface="Georgia Regular" panose="02040502050405020303" pitchFamily="18"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a:t>Type copy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a:t>
            </a:r>
          </a:p>
          <a:p>
            <a:r>
              <a:rPr lang="en-US"/>
              <a:t>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Integer ante </a:t>
            </a:r>
            <a:r>
              <a:rPr lang="en-US" err="1"/>
              <a:t>eros</a:t>
            </a:r>
            <a:r>
              <a:rPr lang="en-US"/>
              <a:t>, </a:t>
            </a:r>
            <a:r>
              <a:rPr lang="en-US" err="1"/>
              <a:t>lobortis</a:t>
            </a:r>
            <a:r>
              <a:rPr lang="en-US"/>
              <a:t> </a:t>
            </a:r>
            <a:r>
              <a:rPr lang="en-US" err="1"/>
              <a:t>ultrices</a:t>
            </a:r>
            <a:r>
              <a:rPr lang="en-US"/>
              <a:t> libero id, </a:t>
            </a:r>
            <a:r>
              <a:rPr lang="en-US" err="1"/>
              <a:t>fringilla</a:t>
            </a:r>
            <a:r>
              <a:rPr lang="en-US"/>
              <a:t> </a:t>
            </a:r>
            <a:r>
              <a:rPr lang="en-US" err="1"/>
              <a:t>congue</a:t>
            </a:r>
            <a:r>
              <a:rPr lang="en-US"/>
              <a:t> dolor. </a:t>
            </a:r>
            <a:r>
              <a:rPr lang="en-US" err="1"/>
              <a:t>Sed</a:t>
            </a:r>
            <a:r>
              <a:rPr lang="en-US"/>
              <a:t> </a:t>
            </a:r>
            <a:r>
              <a:rPr lang="en-US" err="1"/>
              <a:t>nec</a:t>
            </a:r>
            <a:r>
              <a:rPr lang="en-US"/>
              <a:t> </a:t>
            </a:r>
            <a:r>
              <a:rPr lang="en-US" err="1"/>
              <a:t>lectus</a:t>
            </a:r>
            <a:r>
              <a:rPr lang="en-US"/>
              <a:t> </a:t>
            </a:r>
            <a:r>
              <a:rPr lang="en-US" err="1"/>
              <a:t>tellus</a:t>
            </a:r>
            <a:r>
              <a:rPr lang="en-US"/>
              <a:t>. </a:t>
            </a:r>
            <a:r>
              <a:rPr lang="en-US" err="1"/>
              <a:t>Curabitur</a:t>
            </a:r>
            <a:r>
              <a:rPr lang="en-US"/>
              <a:t> </a:t>
            </a:r>
            <a:r>
              <a:rPr lang="en-US" err="1"/>
              <a:t>eu</a:t>
            </a:r>
            <a:r>
              <a:rPr lang="en-US"/>
              <a:t> </a:t>
            </a:r>
            <a:r>
              <a:rPr lang="en-US" err="1"/>
              <a:t>lectus</a:t>
            </a:r>
            <a:r>
              <a:rPr lang="en-US"/>
              <a:t> </a:t>
            </a:r>
            <a:r>
              <a:rPr lang="en-US" err="1"/>
              <a:t>vel</a:t>
            </a:r>
            <a:r>
              <a:rPr lang="en-US"/>
              <a:t> ante </a:t>
            </a:r>
            <a:r>
              <a:rPr lang="en-US" err="1"/>
              <a:t>luctus</a:t>
            </a:r>
            <a:r>
              <a:rPr lang="en-US"/>
              <a:t> </a:t>
            </a:r>
            <a:r>
              <a:rPr lang="en-US" err="1"/>
              <a:t>condimentum</a:t>
            </a:r>
            <a:r>
              <a:rPr lang="en-US"/>
              <a:t>. </a:t>
            </a:r>
          </a:p>
        </p:txBody>
      </p:sp>
      <p:sp>
        <p:nvSpPr>
          <p:cNvPr id="4" name="Slide Number Placeholder 3">
            <a:extLst>
              <a:ext uri="{FF2B5EF4-FFF2-40B4-BE49-F238E27FC236}">
                <a16:creationId xmlns:a16="http://schemas.microsoft.com/office/drawing/2014/main" id="{7BEAAA66-D45D-F344-B196-AC141CC3F799}"/>
              </a:ext>
            </a:extLst>
          </p:cNvPr>
          <p:cNvSpPr>
            <a:spLocks noGrp="1"/>
          </p:cNvSpPr>
          <p:nvPr>
            <p:ph type="sldNum" sz="quarter" idx="10"/>
          </p:nvPr>
        </p:nvSpPr>
        <p:spPr/>
        <p:txBody>
          <a:bodyPr/>
          <a:lstStyle/>
          <a:p>
            <a:fld id="{88AEDF26-E5C1-7243-A0E0-6304CF8365AC}" type="slidenum">
              <a:rPr lang="en-US" smtClean="0"/>
              <a:pPr/>
              <a:t>‹#›</a:t>
            </a:fld>
            <a:endParaRPr lang="en-US"/>
          </a:p>
        </p:txBody>
      </p:sp>
    </p:spTree>
    <p:extLst>
      <p:ext uri="{BB962C8B-B14F-4D97-AF65-F5344CB8AC3E}">
        <p14:creationId xmlns:p14="http://schemas.microsoft.com/office/powerpoint/2010/main" val="58898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FBF5A-2E53-A0BE-987C-6ABC244B71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45FE50-C3D2-54B4-38DD-99E6D4F4E3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387599-7FAC-2E9F-C77B-2A349092556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E5CA4B-A0E9-37C6-E64D-27F65A2DA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CCC11-78DB-BD1C-EFE4-2BB54A60B8F8}"/>
              </a:ext>
            </a:extLst>
          </p:cNvPr>
          <p:cNvSpPr>
            <a:spLocks noGrp="1"/>
          </p:cNvSpPr>
          <p:nvPr>
            <p:ph type="sldNum" sz="quarter" idx="12"/>
          </p:nvPr>
        </p:nvSpPr>
        <p:spPr/>
        <p:txBody>
          <a:bodyPr/>
          <a:lstStyle/>
          <a:p>
            <a:fld id="{B5C135B6-355C-4B99-A411-081B6272D97A}" type="slidenum">
              <a:rPr lang="en-US" smtClean="0"/>
              <a:t>‹#›</a:t>
            </a:fld>
            <a:endParaRPr lang="en-US"/>
          </a:p>
        </p:txBody>
      </p:sp>
    </p:spTree>
    <p:extLst>
      <p:ext uri="{BB962C8B-B14F-4D97-AF65-F5344CB8AC3E}">
        <p14:creationId xmlns:p14="http://schemas.microsoft.com/office/powerpoint/2010/main" val="3267182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2527612"/>
            <a:ext cx="10769600" cy="748988"/>
          </a:xfrm>
          <a:prstGeom prst="rect">
            <a:avLst/>
          </a:prstGeom>
        </p:spPr>
        <p:txBody>
          <a:bodyPr vert="horz" anchor="b">
            <a:spAutoFit/>
          </a:bodyPr>
          <a:lstStyle>
            <a:lvl1pPr>
              <a:defRPr sz="4267" b="0" i="0">
                <a:latin typeface="Helvetica Neue Bold Condensed"/>
                <a:cs typeface="Helvetica Neue Bold Condensed"/>
              </a:defRPr>
            </a:lvl1pPr>
          </a:lstStyle>
          <a:p>
            <a:r>
              <a:rPr lang="en-US"/>
              <a:t>Click to add Section Title</a:t>
            </a:r>
          </a:p>
        </p:txBody>
      </p:sp>
      <p:sp>
        <p:nvSpPr>
          <p:cNvPr id="5"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lgn="r">
              <a:buNone/>
              <a:defRPr sz="2933" b="0" i="0">
                <a:solidFill>
                  <a:srgbClr val="AD0000"/>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add Presentation Title</a:t>
            </a:r>
          </a:p>
        </p:txBody>
      </p:sp>
    </p:spTree>
    <p:extLst>
      <p:ext uri="{BB962C8B-B14F-4D97-AF65-F5344CB8AC3E}">
        <p14:creationId xmlns:p14="http://schemas.microsoft.com/office/powerpoint/2010/main" val="1985330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46E70B-651B-51FE-2C9F-97FF7C9924CB}"/>
              </a:ext>
            </a:extLst>
          </p:cNvPr>
          <p:cNvSpPr>
            <a:spLocks noGrp="1"/>
          </p:cNvSpPr>
          <p:nvPr>
            <p:ph type="sldNum" idx="10"/>
          </p:nvPr>
        </p:nvSpPr>
        <p:spPr/>
        <p:txBody>
          <a:bodyPr/>
          <a:lstStyle/>
          <a:p>
            <a:fld id="{00000000-1234-1234-1234-123412341234}" type="slidenum">
              <a:rPr lang="en" smtClean="0"/>
              <a:pPr/>
              <a:t>‹#›</a:t>
            </a:fld>
            <a:endParaRPr lang="en"/>
          </a:p>
        </p:txBody>
      </p:sp>
      <p:pic>
        <p:nvPicPr>
          <p:cNvPr id="4" name="Google Shape;187;p34">
            <a:extLst>
              <a:ext uri="{FF2B5EF4-FFF2-40B4-BE49-F238E27FC236}">
                <a16:creationId xmlns:a16="http://schemas.microsoft.com/office/drawing/2014/main" id="{C09FCCD0-6432-241D-EC03-2C0695927511}"/>
              </a:ext>
            </a:extLst>
          </p:cNvPr>
          <p:cNvPicPr preferRelativeResize="0"/>
          <p:nvPr userDrawn="1"/>
        </p:nvPicPr>
        <p:blipFill>
          <a:blip r:embed="rId2">
            <a:alphaModFix/>
          </a:blip>
          <a:stretch>
            <a:fillRect/>
          </a:stretch>
        </p:blipFill>
        <p:spPr>
          <a:xfrm>
            <a:off x="9312100" y="288101"/>
            <a:ext cx="2278899" cy="332700"/>
          </a:xfrm>
          <a:prstGeom prst="rect">
            <a:avLst/>
          </a:prstGeom>
          <a:noFill/>
          <a:ln>
            <a:noFill/>
          </a:ln>
        </p:spPr>
      </p:pic>
      <p:sp>
        <p:nvSpPr>
          <p:cNvPr id="7" name="Google Shape;90;p19">
            <a:extLst>
              <a:ext uri="{FF2B5EF4-FFF2-40B4-BE49-F238E27FC236}">
                <a16:creationId xmlns:a16="http://schemas.microsoft.com/office/drawing/2014/main" id="{FF111984-2FAD-EC7E-8AF5-BA5BC494F406}"/>
              </a:ext>
            </a:extLst>
          </p:cNvPr>
          <p:cNvSpPr txBox="1">
            <a:spLocks noGrp="1"/>
          </p:cNvSpPr>
          <p:nvPr>
            <p:ph type="title"/>
          </p:nvPr>
        </p:nvSpPr>
        <p:spPr>
          <a:xfrm>
            <a:off x="477786" y="184314"/>
            <a:ext cx="8403661" cy="53681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2"/>
              </a:buClr>
              <a:buSzPts val="3000"/>
              <a:buFont typeface="Montserrat ExtraBold"/>
              <a:buNone/>
              <a:defRPr sz="32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8" name="Google Shape;91;p19">
            <a:extLst>
              <a:ext uri="{FF2B5EF4-FFF2-40B4-BE49-F238E27FC236}">
                <a16:creationId xmlns:a16="http://schemas.microsoft.com/office/drawing/2014/main" id="{3CD6EFA9-800D-88D6-FC19-CD369B7ED382}"/>
              </a:ext>
            </a:extLst>
          </p:cNvPr>
          <p:cNvSpPr txBox="1">
            <a:spLocks noGrp="1"/>
          </p:cNvSpPr>
          <p:nvPr>
            <p:ph type="body" idx="1"/>
          </p:nvPr>
        </p:nvSpPr>
        <p:spPr>
          <a:xfrm>
            <a:off x="477786" y="546098"/>
            <a:ext cx="11113213" cy="838719"/>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1000"/>
              </a:spcBef>
              <a:spcAft>
                <a:spcPts val="0"/>
              </a:spcAft>
              <a:buClr>
                <a:schemeClr val="dk1"/>
              </a:buClr>
              <a:buSzPts val="2600"/>
              <a:buFont typeface="Montserrat"/>
              <a:buNone/>
              <a:defRPr sz="1600" b="0" i="0" u="none" strike="noStrike" cap="none">
                <a:solidFill>
                  <a:schemeClr val="dk1"/>
                </a:solidFill>
                <a:latin typeface="Montserrat"/>
                <a:ea typeface="Montserrat"/>
                <a:cs typeface="Montserrat"/>
                <a:sym typeface="Montserrat"/>
              </a:defRPr>
            </a:lvl1pPr>
            <a:lvl2pPr marL="1219170" marR="0" lvl="1" indent="-304792" algn="l" rtl="0">
              <a:lnSpc>
                <a:spcPct val="100000"/>
              </a:lnSpc>
              <a:spcBef>
                <a:spcPts val="500"/>
              </a:spcBef>
              <a:spcAft>
                <a:spcPts val="0"/>
              </a:spcAft>
              <a:buClr>
                <a:schemeClr val="dk1"/>
              </a:buClr>
              <a:buSzPts val="2500"/>
              <a:buFont typeface="Zilla Slab"/>
              <a:buNone/>
              <a:defRPr sz="3333" b="1" i="0" u="none" strike="noStrike" cap="none">
                <a:solidFill>
                  <a:schemeClr val="dk1"/>
                </a:solidFill>
                <a:latin typeface="Zilla Slab"/>
                <a:ea typeface="Zilla Slab"/>
                <a:cs typeface="Zilla Slab"/>
                <a:sym typeface="Zilla Slab"/>
              </a:defRPr>
            </a:lvl2pPr>
            <a:lvl3pPr marL="1828754" marR="0" lvl="2" indent="-304792" algn="l" rtl="0">
              <a:lnSpc>
                <a:spcPct val="100000"/>
              </a:lnSpc>
              <a:spcBef>
                <a:spcPts val="500"/>
              </a:spcBef>
              <a:spcAft>
                <a:spcPts val="0"/>
              </a:spcAft>
              <a:buClr>
                <a:schemeClr val="dk1"/>
              </a:buClr>
              <a:buSzPts val="2250"/>
              <a:buFont typeface="Zilla Slab Medium"/>
              <a:buNone/>
              <a:defRPr sz="3000" b="0" i="0" u="none" strike="noStrike" cap="none">
                <a:solidFill>
                  <a:schemeClr val="dk1"/>
                </a:solidFill>
                <a:latin typeface="Zilla Slab Medium"/>
                <a:ea typeface="Zilla Slab Medium"/>
                <a:cs typeface="Zilla Slab Medium"/>
                <a:sym typeface="Zilla Slab Medium"/>
              </a:defRPr>
            </a:lvl3pPr>
            <a:lvl4pPr marL="2438339" marR="0" lvl="3" indent="-304792" algn="l" rtl="0">
              <a:lnSpc>
                <a:spcPct val="100000"/>
              </a:lnSpc>
              <a:spcBef>
                <a:spcPts val="500"/>
              </a:spcBef>
              <a:spcAft>
                <a:spcPts val="0"/>
              </a:spcAft>
              <a:buClr>
                <a:schemeClr val="dk1"/>
              </a:buClr>
              <a:buSzPts val="1800"/>
              <a:buFont typeface="Zilla Slab Medium"/>
              <a:buNone/>
              <a:defRPr sz="2400" b="0" i="0" u="none" strike="noStrike" cap="none">
                <a:solidFill>
                  <a:schemeClr val="dk1"/>
                </a:solidFill>
                <a:latin typeface="Zilla Slab Medium"/>
                <a:ea typeface="Zilla Slab Medium"/>
                <a:cs typeface="Zilla Slab Medium"/>
                <a:sym typeface="Zilla Slab Medium"/>
              </a:defRPr>
            </a:lvl4pPr>
            <a:lvl5pPr marL="3047924" marR="0" lvl="4" indent="-304792" algn="l" rtl="0">
              <a:lnSpc>
                <a:spcPct val="10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5pPr>
            <a:lvl6pPr marL="3657509" marR="0" lvl="5" indent="-304792" algn="l" rtl="0">
              <a:lnSpc>
                <a:spcPct val="10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6pPr>
            <a:lvl7pPr marL="4267093" marR="0" lvl="6" indent="-304792" algn="l" rtl="0">
              <a:lnSpc>
                <a:spcPct val="10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7pPr>
            <a:lvl8pPr marL="4876678" marR="0" lvl="7" indent="-304792" algn="l" rtl="0">
              <a:lnSpc>
                <a:spcPct val="10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8pPr>
            <a:lvl9pPr marL="5486263" marR="0" lvl="8" indent="-304792" algn="l" rtl="0">
              <a:lnSpc>
                <a:spcPct val="100000"/>
              </a:lnSpc>
              <a:spcBef>
                <a:spcPts val="500"/>
              </a:spcBef>
              <a:spcAft>
                <a:spcPts val="0"/>
              </a:spcAft>
              <a:buClr>
                <a:schemeClr val="dk1"/>
              </a:buClr>
              <a:buSzPts val="1200"/>
              <a:buFont typeface="Zilla Slab Medium"/>
              <a:buNone/>
              <a:defRPr sz="1600" b="0" i="0" u="none" strike="noStrike" cap="none">
                <a:solidFill>
                  <a:schemeClr val="dk1"/>
                </a:solidFill>
                <a:latin typeface="Zilla Slab Medium"/>
                <a:ea typeface="Zilla Slab Medium"/>
                <a:cs typeface="Zilla Slab Medium"/>
                <a:sym typeface="Zilla Slab Medium"/>
              </a:defRPr>
            </a:lvl9pPr>
          </a:lstStyle>
          <a:p>
            <a:endParaRPr/>
          </a:p>
        </p:txBody>
      </p:sp>
    </p:spTree>
    <p:extLst>
      <p:ext uri="{BB962C8B-B14F-4D97-AF65-F5344CB8AC3E}">
        <p14:creationId xmlns:p14="http://schemas.microsoft.com/office/powerpoint/2010/main" val="3506397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55913"/>
      </p:ext>
    </p:extLst>
  </p:cSld>
  <p:clrMapOvr>
    <a:masterClrMapping/>
  </p:clrMapOvr>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120E3-EFAB-CC2A-F51C-134E256AB4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2FA963-0DC1-D3A6-A015-7EE91436AA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1B8417-01B0-E66C-E3CA-FB0BD4E9AACE}"/>
              </a:ext>
            </a:extLst>
          </p:cNvPr>
          <p:cNvSpPr>
            <a:spLocks noGrp="1"/>
          </p:cNvSpPr>
          <p:nvPr>
            <p:ph type="dt" sz="half" idx="10"/>
          </p:nvPr>
        </p:nvSpPr>
        <p:spPr/>
        <p:txBody>
          <a:bodyPr/>
          <a:lstStyle/>
          <a:p>
            <a:fld id="{01A72905-1350-4949-B569-C25605ECDC00}" type="datetimeFigureOut">
              <a:rPr lang="en-US" smtClean="0"/>
              <a:t>1/13/2025</a:t>
            </a:fld>
            <a:endParaRPr lang="en-US"/>
          </a:p>
        </p:txBody>
      </p:sp>
      <p:sp>
        <p:nvSpPr>
          <p:cNvPr id="5" name="Footer Placeholder 4">
            <a:extLst>
              <a:ext uri="{FF2B5EF4-FFF2-40B4-BE49-F238E27FC236}">
                <a16:creationId xmlns:a16="http://schemas.microsoft.com/office/drawing/2014/main" id="{2AF5C229-C6CD-A847-0806-38D7C0ED8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A97FA-99A2-8324-8F88-89A9F81E0DF7}"/>
              </a:ext>
            </a:extLst>
          </p:cNvPr>
          <p:cNvSpPr>
            <a:spLocks noGrp="1"/>
          </p:cNvSpPr>
          <p:nvPr>
            <p:ph type="sldNum" sz="quarter" idx="12"/>
          </p:nvPr>
        </p:nvSpPr>
        <p:spPr/>
        <p:txBody>
          <a:bodyPr/>
          <a:lstStyle/>
          <a:p>
            <a:fld id="{073B4638-6D66-4115-BB15-9B8062F0AB60}" type="slidenum">
              <a:rPr lang="en-US" smtClean="0"/>
              <a:t>‹#›</a:t>
            </a:fld>
            <a:endParaRPr lang="en-US"/>
          </a:p>
        </p:txBody>
      </p:sp>
    </p:spTree>
    <p:extLst>
      <p:ext uri="{BB962C8B-B14F-4D97-AF65-F5344CB8AC3E}">
        <p14:creationId xmlns:p14="http://schemas.microsoft.com/office/powerpoint/2010/main" val="1545535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DA5B-296F-7FFD-BAC6-B3696BAAF6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B4AE0-3779-C6F2-6B41-33D8CA5E64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368D2-9091-75E3-A97B-D05F5E2B98CD}"/>
              </a:ext>
            </a:extLst>
          </p:cNvPr>
          <p:cNvSpPr>
            <a:spLocks noGrp="1"/>
          </p:cNvSpPr>
          <p:nvPr>
            <p:ph type="dt" sz="half" idx="10"/>
          </p:nvPr>
        </p:nvSpPr>
        <p:spPr/>
        <p:txBody>
          <a:bodyPr/>
          <a:lstStyle/>
          <a:p>
            <a:fld id="{01A72905-1350-4949-B569-C25605ECDC00}" type="datetimeFigureOut">
              <a:rPr lang="en-US" smtClean="0"/>
              <a:t>1/13/2025</a:t>
            </a:fld>
            <a:endParaRPr lang="en-US"/>
          </a:p>
        </p:txBody>
      </p:sp>
      <p:sp>
        <p:nvSpPr>
          <p:cNvPr id="5" name="Footer Placeholder 4">
            <a:extLst>
              <a:ext uri="{FF2B5EF4-FFF2-40B4-BE49-F238E27FC236}">
                <a16:creationId xmlns:a16="http://schemas.microsoft.com/office/drawing/2014/main" id="{21A42ED1-9159-3CA9-DB7D-27D0D8E14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A994B-C8AB-2263-CF6D-268B076154C6}"/>
              </a:ext>
            </a:extLst>
          </p:cNvPr>
          <p:cNvSpPr>
            <a:spLocks noGrp="1"/>
          </p:cNvSpPr>
          <p:nvPr>
            <p:ph type="sldNum" sz="quarter" idx="12"/>
          </p:nvPr>
        </p:nvSpPr>
        <p:spPr/>
        <p:txBody>
          <a:bodyPr/>
          <a:lstStyle/>
          <a:p>
            <a:fld id="{073B4638-6D66-4115-BB15-9B8062F0AB60}" type="slidenum">
              <a:rPr lang="en-US" smtClean="0"/>
              <a:t>‹#›</a:t>
            </a:fld>
            <a:endParaRPr lang="en-US"/>
          </a:p>
        </p:txBody>
      </p:sp>
    </p:spTree>
    <p:extLst>
      <p:ext uri="{BB962C8B-B14F-4D97-AF65-F5344CB8AC3E}">
        <p14:creationId xmlns:p14="http://schemas.microsoft.com/office/powerpoint/2010/main" val="409440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4E2FA-8748-E49F-5056-4B24B54D26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77189F-C35A-0C81-B8C6-3F18E69861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984BCD-F2DA-6E44-BC4A-7375A1B759AC}"/>
              </a:ext>
            </a:extLst>
          </p:cNvPr>
          <p:cNvSpPr>
            <a:spLocks noGrp="1"/>
          </p:cNvSpPr>
          <p:nvPr>
            <p:ph type="dt" sz="half" idx="10"/>
          </p:nvPr>
        </p:nvSpPr>
        <p:spPr/>
        <p:txBody>
          <a:bodyPr/>
          <a:lstStyle/>
          <a:p>
            <a:fld id="{01A72905-1350-4949-B569-C25605ECDC00}" type="datetimeFigureOut">
              <a:rPr lang="en-US" smtClean="0"/>
              <a:t>1/13/2025</a:t>
            </a:fld>
            <a:endParaRPr lang="en-US"/>
          </a:p>
        </p:txBody>
      </p:sp>
      <p:sp>
        <p:nvSpPr>
          <p:cNvPr id="5" name="Footer Placeholder 4">
            <a:extLst>
              <a:ext uri="{FF2B5EF4-FFF2-40B4-BE49-F238E27FC236}">
                <a16:creationId xmlns:a16="http://schemas.microsoft.com/office/drawing/2014/main" id="{AE2CEBB6-EC7D-6A97-31A3-AB2913178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A130C-CB82-92B1-A60D-B38747AEDBB0}"/>
              </a:ext>
            </a:extLst>
          </p:cNvPr>
          <p:cNvSpPr>
            <a:spLocks noGrp="1"/>
          </p:cNvSpPr>
          <p:nvPr>
            <p:ph type="sldNum" sz="quarter" idx="12"/>
          </p:nvPr>
        </p:nvSpPr>
        <p:spPr/>
        <p:txBody>
          <a:bodyPr/>
          <a:lstStyle/>
          <a:p>
            <a:fld id="{073B4638-6D66-4115-BB15-9B8062F0AB60}" type="slidenum">
              <a:rPr lang="en-US" smtClean="0"/>
              <a:t>‹#›</a:t>
            </a:fld>
            <a:endParaRPr lang="en-US"/>
          </a:p>
        </p:txBody>
      </p:sp>
    </p:spTree>
    <p:extLst>
      <p:ext uri="{BB962C8B-B14F-4D97-AF65-F5344CB8AC3E}">
        <p14:creationId xmlns:p14="http://schemas.microsoft.com/office/powerpoint/2010/main" val="3593204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2201-7E85-5B62-8E7D-1F503387A1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2C13E-0295-068F-9D38-CA452C238E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481811-260C-9320-9F69-D6297D9C3B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3A4AB9-85B9-498A-EE77-5453DBCB0767}"/>
              </a:ext>
            </a:extLst>
          </p:cNvPr>
          <p:cNvSpPr>
            <a:spLocks noGrp="1"/>
          </p:cNvSpPr>
          <p:nvPr>
            <p:ph type="dt" sz="half" idx="10"/>
          </p:nvPr>
        </p:nvSpPr>
        <p:spPr/>
        <p:txBody>
          <a:bodyPr/>
          <a:lstStyle/>
          <a:p>
            <a:fld id="{01A72905-1350-4949-B569-C25605ECDC00}" type="datetimeFigureOut">
              <a:rPr lang="en-US" smtClean="0"/>
              <a:t>1/13/2025</a:t>
            </a:fld>
            <a:endParaRPr lang="en-US"/>
          </a:p>
        </p:txBody>
      </p:sp>
      <p:sp>
        <p:nvSpPr>
          <p:cNvPr id="6" name="Footer Placeholder 5">
            <a:extLst>
              <a:ext uri="{FF2B5EF4-FFF2-40B4-BE49-F238E27FC236}">
                <a16:creationId xmlns:a16="http://schemas.microsoft.com/office/drawing/2014/main" id="{FF9A746D-F75C-5DEE-CF8D-AB17FAC716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E66751-7F1E-B6EF-45EB-2FC5483AFA0C}"/>
              </a:ext>
            </a:extLst>
          </p:cNvPr>
          <p:cNvSpPr>
            <a:spLocks noGrp="1"/>
          </p:cNvSpPr>
          <p:nvPr>
            <p:ph type="sldNum" sz="quarter" idx="12"/>
          </p:nvPr>
        </p:nvSpPr>
        <p:spPr/>
        <p:txBody>
          <a:bodyPr/>
          <a:lstStyle/>
          <a:p>
            <a:fld id="{073B4638-6D66-4115-BB15-9B8062F0AB60}" type="slidenum">
              <a:rPr lang="en-US" smtClean="0"/>
              <a:t>‹#›</a:t>
            </a:fld>
            <a:endParaRPr lang="en-US"/>
          </a:p>
        </p:txBody>
      </p:sp>
    </p:spTree>
    <p:extLst>
      <p:ext uri="{BB962C8B-B14F-4D97-AF65-F5344CB8AC3E}">
        <p14:creationId xmlns:p14="http://schemas.microsoft.com/office/powerpoint/2010/main" val="2114587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8988-9A73-911B-01A3-6B44A20C8F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2ED68-597F-8063-60F5-FF40ADFD0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6362B3-F657-0732-2D13-5932ECDFB3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C6D6CA-5E83-14D1-8F1A-B813AF5C8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2FB55-2645-37F7-0B6B-A284490CBC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10E720-6AA7-6371-5E33-98030417F004}"/>
              </a:ext>
            </a:extLst>
          </p:cNvPr>
          <p:cNvSpPr>
            <a:spLocks noGrp="1"/>
          </p:cNvSpPr>
          <p:nvPr>
            <p:ph type="dt" sz="half" idx="10"/>
          </p:nvPr>
        </p:nvSpPr>
        <p:spPr/>
        <p:txBody>
          <a:bodyPr/>
          <a:lstStyle/>
          <a:p>
            <a:fld id="{01A72905-1350-4949-B569-C25605ECDC00}" type="datetimeFigureOut">
              <a:rPr lang="en-US" smtClean="0"/>
              <a:t>1/13/2025</a:t>
            </a:fld>
            <a:endParaRPr lang="en-US"/>
          </a:p>
        </p:txBody>
      </p:sp>
      <p:sp>
        <p:nvSpPr>
          <p:cNvPr id="8" name="Footer Placeholder 7">
            <a:extLst>
              <a:ext uri="{FF2B5EF4-FFF2-40B4-BE49-F238E27FC236}">
                <a16:creationId xmlns:a16="http://schemas.microsoft.com/office/drawing/2014/main" id="{3D1CD1D4-D891-CBAA-4655-6D81A51436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EB0DB9-DCD2-E6F6-5B8F-D89A6296F5CC}"/>
              </a:ext>
            </a:extLst>
          </p:cNvPr>
          <p:cNvSpPr>
            <a:spLocks noGrp="1"/>
          </p:cNvSpPr>
          <p:nvPr>
            <p:ph type="sldNum" sz="quarter" idx="12"/>
          </p:nvPr>
        </p:nvSpPr>
        <p:spPr/>
        <p:txBody>
          <a:bodyPr/>
          <a:lstStyle/>
          <a:p>
            <a:fld id="{073B4638-6D66-4115-BB15-9B8062F0AB60}" type="slidenum">
              <a:rPr lang="en-US" smtClean="0"/>
              <a:t>‹#›</a:t>
            </a:fld>
            <a:endParaRPr lang="en-US"/>
          </a:p>
        </p:txBody>
      </p:sp>
    </p:spTree>
    <p:extLst>
      <p:ext uri="{BB962C8B-B14F-4D97-AF65-F5344CB8AC3E}">
        <p14:creationId xmlns:p14="http://schemas.microsoft.com/office/powerpoint/2010/main" val="1180777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D4992-C59C-194B-62C9-C48F3B92A0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004F54-7DA0-DBE9-2343-95684684B4B5}"/>
              </a:ext>
            </a:extLst>
          </p:cNvPr>
          <p:cNvSpPr>
            <a:spLocks noGrp="1"/>
          </p:cNvSpPr>
          <p:nvPr>
            <p:ph type="dt" sz="half" idx="10"/>
          </p:nvPr>
        </p:nvSpPr>
        <p:spPr/>
        <p:txBody>
          <a:bodyPr/>
          <a:lstStyle/>
          <a:p>
            <a:fld id="{01A72905-1350-4949-B569-C25605ECDC00}" type="datetimeFigureOut">
              <a:rPr lang="en-US" smtClean="0"/>
              <a:t>1/13/2025</a:t>
            </a:fld>
            <a:endParaRPr lang="en-US"/>
          </a:p>
        </p:txBody>
      </p:sp>
      <p:sp>
        <p:nvSpPr>
          <p:cNvPr id="4" name="Footer Placeholder 3">
            <a:extLst>
              <a:ext uri="{FF2B5EF4-FFF2-40B4-BE49-F238E27FC236}">
                <a16:creationId xmlns:a16="http://schemas.microsoft.com/office/drawing/2014/main" id="{AB4748FE-5F3F-932C-64B7-93B66A4C0A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7C018C-0B41-8A33-DFD7-E978351061CA}"/>
              </a:ext>
            </a:extLst>
          </p:cNvPr>
          <p:cNvSpPr>
            <a:spLocks noGrp="1"/>
          </p:cNvSpPr>
          <p:nvPr>
            <p:ph type="sldNum" sz="quarter" idx="12"/>
          </p:nvPr>
        </p:nvSpPr>
        <p:spPr/>
        <p:txBody>
          <a:bodyPr/>
          <a:lstStyle/>
          <a:p>
            <a:fld id="{073B4638-6D66-4115-BB15-9B8062F0AB60}" type="slidenum">
              <a:rPr lang="en-US" smtClean="0"/>
              <a:t>‹#›</a:t>
            </a:fld>
            <a:endParaRPr lang="en-US"/>
          </a:p>
        </p:txBody>
      </p:sp>
    </p:spTree>
    <p:extLst>
      <p:ext uri="{BB962C8B-B14F-4D97-AF65-F5344CB8AC3E}">
        <p14:creationId xmlns:p14="http://schemas.microsoft.com/office/powerpoint/2010/main" val="3417573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15E10-9DB3-2FC3-5087-C1F4FB16ACF2}"/>
              </a:ext>
            </a:extLst>
          </p:cNvPr>
          <p:cNvSpPr>
            <a:spLocks noGrp="1"/>
          </p:cNvSpPr>
          <p:nvPr>
            <p:ph type="dt" sz="half" idx="10"/>
          </p:nvPr>
        </p:nvSpPr>
        <p:spPr/>
        <p:txBody>
          <a:bodyPr/>
          <a:lstStyle/>
          <a:p>
            <a:fld id="{01A72905-1350-4949-B569-C25605ECDC00}" type="datetimeFigureOut">
              <a:rPr lang="en-US" smtClean="0"/>
              <a:t>1/13/2025</a:t>
            </a:fld>
            <a:endParaRPr lang="en-US"/>
          </a:p>
        </p:txBody>
      </p:sp>
      <p:sp>
        <p:nvSpPr>
          <p:cNvPr id="3" name="Footer Placeholder 2">
            <a:extLst>
              <a:ext uri="{FF2B5EF4-FFF2-40B4-BE49-F238E27FC236}">
                <a16:creationId xmlns:a16="http://schemas.microsoft.com/office/drawing/2014/main" id="{E0A24EF8-610C-28F9-6FD7-F644075EB4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96A7F9-D99D-1693-2B8C-6BA01469DCAC}"/>
              </a:ext>
            </a:extLst>
          </p:cNvPr>
          <p:cNvSpPr>
            <a:spLocks noGrp="1"/>
          </p:cNvSpPr>
          <p:nvPr>
            <p:ph type="sldNum" sz="quarter" idx="12"/>
          </p:nvPr>
        </p:nvSpPr>
        <p:spPr/>
        <p:txBody>
          <a:bodyPr/>
          <a:lstStyle/>
          <a:p>
            <a:fld id="{073B4638-6D66-4115-BB15-9B8062F0AB60}" type="slidenum">
              <a:rPr lang="en-US" smtClean="0"/>
              <a:t>‹#›</a:t>
            </a:fld>
            <a:endParaRPr lang="en-US"/>
          </a:p>
        </p:txBody>
      </p:sp>
    </p:spTree>
    <p:extLst>
      <p:ext uri="{BB962C8B-B14F-4D97-AF65-F5344CB8AC3E}">
        <p14:creationId xmlns:p14="http://schemas.microsoft.com/office/powerpoint/2010/main" val="2107859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593-DA4E-0D06-B529-C7AEB59A0C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0D8E2B-FEAD-9736-02B8-21D27BF85E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2BE024-3E53-101A-9CA5-4B4983D2F6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E9BF5A-C684-43EA-D978-1319094CD4F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6445BCD-741C-AB07-BF86-7A14F54FCB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7F78AB-5C46-DD03-BF84-E0F2C2078ED3}"/>
              </a:ext>
            </a:extLst>
          </p:cNvPr>
          <p:cNvSpPr>
            <a:spLocks noGrp="1"/>
          </p:cNvSpPr>
          <p:nvPr>
            <p:ph type="sldNum" sz="quarter" idx="12"/>
          </p:nvPr>
        </p:nvSpPr>
        <p:spPr/>
        <p:txBody>
          <a:bodyPr/>
          <a:lstStyle/>
          <a:p>
            <a:fld id="{B5C135B6-355C-4B99-A411-081B6272D97A}" type="slidenum">
              <a:rPr lang="en-US" smtClean="0"/>
              <a:t>‹#›</a:t>
            </a:fld>
            <a:endParaRPr lang="en-US"/>
          </a:p>
        </p:txBody>
      </p:sp>
    </p:spTree>
    <p:extLst>
      <p:ext uri="{BB962C8B-B14F-4D97-AF65-F5344CB8AC3E}">
        <p14:creationId xmlns:p14="http://schemas.microsoft.com/office/powerpoint/2010/main" val="2998779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1B2E-C0C6-9429-C933-C1297D4D3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52A377-D910-74E8-18AD-71097B61D6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EC10C5-1445-5D7C-755F-701FDC7FE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6819DB-3FBD-B065-F7E6-4B8CC64CA1A9}"/>
              </a:ext>
            </a:extLst>
          </p:cNvPr>
          <p:cNvSpPr>
            <a:spLocks noGrp="1"/>
          </p:cNvSpPr>
          <p:nvPr>
            <p:ph type="dt" sz="half" idx="10"/>
          </p:nvPr>
        </p:nvSpPr>
        <p:spPr/>
        <p:txBody>
          <a:bodyPr/>
          <a:lstStyle/>
          <a:p>
            <a:fld id="{01A72905-1350-4949-B569-C25605ECDC00}" type="datetimeFigureOut">
              <a:rPr lang="en-US" smtClean="0"/>
              <a:t>1/13/2025</a:t>
            </a:fld>
            <a:endParaRPr lang="en-US"/>
          </a:p>
        </p:txBody>
      </p:sp>
      <p:sp>
        <p:nvSpPr>
          <p:cNvPr id="6" name="Footer Placeholder 5">
            <a:extLst>
              <a:ext uri="{FF2B5EF4-FFF2-40B4-BE49-F238E27FC236}">
                <a16:creationId xmlns:a16="http://schemas.microsoft.com/office/drawing/2014/main" id="{D8B8B8A0-43D1-F358-93A0-E91F1FA02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71BE85-1867-5D5A-EA8F-156132FEA82A}"/>
              </a:ext>
            </a:extLst>
          </p:cNvPr>
          <p:cNvSpPr>
            <a:spLocks noGrp="1"/>
          </p:cNvSpPr>
          <p:nvPr>
            <p:ph type="sldNum" sz="quarter" idx="12"/>
          </p:nvPr>
        </p:nvSpPr>
        <p:spPr/>
        <p:txBody>
          <a:bodyPr/>
          <a:lstStyle/>
          <a:p>
            <a:fld id="{073B4638-6D66-4115-BB15-9B8062F0AB60}" type="slidenum">
              <a:rPr lang="en-US" smtClean="0"/>
              <a:t>‹#›</a:t>
            </a:fld>
            <a:endParaRPr lang="en-US"/>
          </a:p>
        </p:txBody>
      </p:sp>
    </p:spTree>
    <p:extLst>
      <p:ext uri="{BB962C8B-B14F-4D97-AF65-F5344CB8AC3E}">
        <p14:creationId xmlns:p14="http://schemas.microsoft.com/office/powerpoint/2010/main" val="2000683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CF9-F322-2419-29E4-B9BCDE0D70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D24CC5-B365-82A7-4E18-E25C41CDB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B2F23-C1B0-0100-2861-B1152269C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B820C-A409-4A5A-3E6F-207CA3085B54}"/>
              </a:ext>
            </a:extLst>
          </p:cNvPr>
          <p:cNvSpPr>
            <a:spLocks noGrp="1"/>
          </p:cNvSpPr>
          <p:nvPr>
            <p:ph type="dt" sz="half" idx="10"/>
          </p:nvPr>
        </p:nvSpPr>
        <p:spPr/>
        <p:txBody>
          <a:bodyPr/>
          <a:lstStyle/>
          <a:p>
            <a:fld id="{01A72905-1350-4949-B569-C25605ECDC00}" type="datetimeFigureOut">
              <a:rPr lang="en-US" smtClean="0"/>
              <a:t>1/13/2025</a:t>
            </a:fld>
            <a:endParaRPr lang="en-US"/>
          </a:p>
        </p:txBody>
      </p:sp>
      <p:sp>
        <p:nvSpPr>
          <p:cNvPr id="6" name="Footer Placeholder 5">
            <a:extLst>
              <a:ext uri="{FF2B5EF4-FFF2-40B4-BE49-F238E27FC236}">
                <a16:creationId xmlns:a16="http://schemas.microsoft.com/office/drawing/2014/main" id="{42CA3DD1-D3AB-7C0C-472F-6DFD386BF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1595C-9CA9-FA42-A931-92391960D559}"/>
              </a:ext>
            </a:extLst>
          </p:cNvPr>
          <p:cNvSpPr>
            <a:spLocks noGrp="1"/>
          </p:cNvSpPr>
          <p:nvPr>
            <p:ph type="sldNum" sz="quarter" idx="12"/>
          </p:nvPr>
        </p:nvSpPr>
        <p:spPr/>
        <p:txBody>
          <a:bodyPr/>
          <a:lstStyle/>
          <a:p>
            <a:fld id="{073B4638-6D66-4115-BB15-9B8062F0AB60}" type="slidenum">
              <a:rPr lang="en-US" smtClean="0"/>
              <a:t>‹#›</a:t>
            </a:fld>
            <a:endParaRPr lang="en-US"/>
          </a:p>
        </p:txBody>
      </p:sp>
    </p:spTree>
    <p:extLst>
      <p:ext uri="{BB962C8B-B14F-4D97-AF65-F5344CB8AC3E}">
        <p14:creationId xmlns:p14="http://schemas.microsoft.com/office/powerpoint/2010/main" val="1923157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CA14-0B33-4CCE-B572-C8F08E32A4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F0CB3-D688-ED86-33D1-9C19593BC6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711CF-7D78-00EF-4601-55356011C579}"/>
              </a:ext>
            </a:extLst>
          </p:cNvPr>
          <p:cNvSpPr>
            <a:spLocks noGrp="1"/>
          </p:cNvSpPr>
          <p:nvPr>
            <p:ph type="dt" sz="half" idx="10"/>
          </p:nvPr>
        </p:nvSpPr>
        <p:spPr/>
        <p:txBody>
          <a:bodyPr/>
          <a:lstStyle/>
          <a:p>
            <a:fld id="{01A72905-1350-4949-B569-C25605ECDC00}" type="datetimeFigureOut">
              <a:rPr lang="en-US" smtClean="0"/>
              <a:t>1/13/2025</a:t>
            </a:fld>
            <a:endParaRPr lang="en-US"/>
          </a:p>
        </p:txBody>
      </p:sp>
      <p:sp>
        <p:nvSpPr>
          <p:cNvPr id="5" name="Footer Placeholder 4">
            <a:extLst>
              <a:ext uri="{FF2B5EF4-FFF2-40B4-BE49-F238E27FC236}">
                <a16:creationId xmlns:a16="http://schemas.microsoft.com/office/drawing/2014/main" id="{2FB0A621-44A1-9BCD-D267-55EC83487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003711-B554-F993-53FA-8B86496281BF}"/>
              </a:ext>
            </a:extLst>
          </p:cNvPr>
          <p:cNvSpPr>
            <a:spLocks noGrp="1"/>
          </p:cNvSpPr>
          <p:nvPr>
            <p:ph type="sldNum" sz="quarter" idx="12"/>
          </p:nvPr>
        </p:nvSpPr>
        <p:spPr/>
        <p:txBody>
          <a:bodyPr/>
          <a:lstStyle/>
          <a:p>
            <a:fld id="{073B4638-6D66-4115-BB15-9B8062F0AB60}" type="slidenum">
              <a:rPr lang="en-US" smtClean="0"/>
              <a:t>‹#›</a:t>
            </a:fld>
            <a:endParaRPr lang="en-US"/>
          </a:p>
        </p:txBody>
      </p:sp>
    </p:spTree>
    <p:extLst>
      <p:ext uri="{BB962C8B-B14F-4D97-AF65-F5344CB8AC3E}">
        <p14:creationId xmlns:p14="http://schemas.microsoft.com/office/powerpoint/2010/main" val="904985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FC2A04-B729-CE0D-8408-1B7B5408CC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523C5E-A5A1-7899-B342-3AAB2E1738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29801-D424-BCA1-08CD-F4E975A0E687}"/>
              </a:ext>
            </a:extLst>
          </p:cNvPr>
          <p:cNvSpPr>
            <a:spLocks noGrp="1"/>
          </p:cNvSpPr>
          <p:nvPr>
            <p:ph type="dt" sz="half" idx="10"/>
          </p:nvPr>
        </p:nvSpPr>
        <p:spPr/>
        <p:txBody>
          <a:bodyPr/>
          <a:lstStyle/>
          <a:p>
            <a:fld id="{01A72905-1350-4949-B569-C25605ECDC00}" type="datetimeFigureOut">
              <a:rPr lang="en-US" smtClean="0"/>
              <a:t>1/13/2025</a:t>
            </a:fld>
            <a:endParaRPr lang="en-US"/>
          </a:p>
        </p:txBody>
      </p:sp>
      <p:sp>
        <p:nvSpPr>
          <p:cNvPr id="5" name="Footer Placeholder 4">
            <a:extLst>
              <a:ext uri="{FF2B5EF4-FFF2-40B4-BE49-F238E27FC236}">
                <a16:creationId xmlns:a16="http://schemas.microsoft.com/office/drawing/2014/main" id="{F6D6B375-2DA4-9798-1F89-FDE690FCE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F7060-CD73-49C0-4EED-8EE352E53A02}"/>
              </a:ext>
            </a:extLst>
          </p:cNvPr>
          <p:cNvSpPr>
            <a:spLocks noGrp="1"/>
          </p:cNvSpPr>
          <p:nvPr>
            <p:ph type="sldNum" sz="quarter" idx="12"/>
          </p:nvPr>
        </p:nvSpPr>
        <p:spPr/>
        <p:txBody>
          <a:bodyPr/>
          <a:lstStyle/>
          <a:p>
            <a:fld id="{073B4638-6D66-4115-BB15-9B8062F0AB60}" type="slidenum">
              <a:rPr lang="en-US" smtClean="0"/>
              <a:t>‹#›</a:t>
            </a:fld>
            <a:endParaRPr lang="en-US"/>
          </a:p>
        </p:txBody>
      </p:sp>
    </p:spTree>
    <p:extLst>
      <p:ext uri="{BB962C8B-B14F-4D97-AF65-F5344CB8AC3E}">
        <p14:creationId xmlns:p14="http://schemas.microsoft.com/office/powerpoint/2010/main" val="3775179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1AFB-8A2A-2B3A-5401-862FF7A742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2D23BF-1E5E-6852-21C0-9EB279CB64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55129E-EBDA-F9CB-16C6-FB1F9CEC14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713A9B-3FE5-5EC4-EA9C-F3AE9634C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D0451-F938-19B8-EC90-A9C2918391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506694-0FAA-07DC-F698-009690F691F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C6497AF-DC21-1584-3143-EC29091472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E0F88E-8F58-0B4A-E1FD-C159BF5F1B61}"/>
              </a:ext>
            </a:extLst>
          </p:cNvPr>
          <p:cNvSpPr>
            <a:spLocks noGrp="1"/>
          </p:cNvSpPr>
          <p:nvPr>
            <p:ph type="sldNum" sz="quarter" idx="12"/>
          </p:nvPr>
        </p:nvSpPr>
        <p:spPr/>
        <p:txBody>
          <a:bodyPr/>
          <a:lstStyle/>
          <a:p>
            <a:fld id="{B5C135B6-355C-4B99-A411-081B6272D97A}" type="slidenum">
              <a:rPr lang="en-US" smtClean="0"/>
              <a:t>‹#›</a:t>
            </a:fld>
            <a:endParaRPr lang="en-US"/>
          </a:p>
        </p:txBody>
      </p:sp>
    </p:spTree>
    <p:extLst>
      <p:ext uri="{BB962C8B-B14F-4D97-AF65-F5344CB8AC3E}">
        <p14:creationId xmlns:p14="http://schemas.microsoft.com/office/powerpoint/2010/main" val="30210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3DB18-20C9-BF12-CC17-B3CABC5131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BC202A-0FAF-A9EA-CC37-9A19D1FD2D8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44B2B66-E93D-B6A0-CCA1-EE9B0D7E65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6337EE-32E7-0A4B-1A69-5EF93170FCB2}"/>
              </a:ext>
            </a:extLst>
          </p:cNvPr>
          <p:cNvSpPr>
            <a:spLocks noGrp="1"/>
          </p:cNvSpPr>
          <p:nvPr>
            <p:ph type="sldNum" sz="quarter" idx="12"/>
          </p:nvPr>
        </p:nvSpPr>
        <p:spPr/>
        <p:txBody>
          <a:bodyPr/>
          <a:lstStyle/>
          <a:p>
            <a:fld id="{B5C135B6-355C-4B99-A411-081B6272D97A}" type="slidenum">
              <a:rPr lang="en-US" smtClean="0"/>
              <a:t>‹#›</a:t>
            </a:fld>
            <a:endParaRPr lang="en-US"/>
          </a:p>
        </p:txBody>
      </p:sp>
    </p:spTree>
    <p:extLst>
      <p:ext uri="{BB962C8B-B14F-4D97-AF65-F5344CB8AC3E}">
        <p14:creationId xmlns:p14="http://schemas.microsoft.com/office/powerpoint/2010/main" val="3749056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D9B5E1-A1E9-E410-D8ED-C8ED7FD2E46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B2498D9-243F-1991-CC16-E9D6288D8C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534861-B0AC-3985-65A2-BECFCDD7B50D}"/>
              </a:ext>
            </a:extLst>
          </p:cNvPr>
          <p:cNvSpPr>
            <a:spLocks noGrp="1"/>
          </p:cNvSpPr>
          <p:nvPr>
            <p:ph type="sldNum" sz="quarter" idx="12"/>
          </p:nvPr>
        </p:nvSpPr>
        <p:spPr/>
        <p:txBody>
          <a:bodyPr/>
          <a:lstStyle/>
          <a:p>
            <a:fld id="{B5C135B6-355C-4B99-A411-081B6272D97A}" type="slidenum">
              <a:rPr lang="en-US" smtClean="0"/>
              <a:t>‹#›</a:t>
            </a:fld>
            <a:endParaRPr lang="en-US"/>
          </a:p>
        </p:txBody>
      </p:sp>
    </p:spTree>
    <p:extLst>
      <p:ext uri="{BB962C8B-B14F-4D97-AF65-F5344CB8AC3E}">
        <p14:creationId xmlns:p14="http://schemas.microsoft.com/office/powerpoint/2010/main" val="2147089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5182-8068-2E0D-BDCB-FA149430B8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1A64F1-9E3F-2AFF-4557-F84D22107C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E92CEE-FFF8-7EF4-A578-C7DAEB158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C0993-7513-C4FE-48DE-EFF0CC939BB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2676AC-569A-55B1-4B71-6D05AE44F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90298-6404-C586-B5BE-01B7E708EF02}"/>
              </a:ext>
            </a:extLst>
          </p:cNvPr>
          <p:cNvSpPr>
            <a:spLocks noGrp="1"/>
          </p:cNvSpPr>
          <p:nvPr>
            <p:ph type="sldNum" sz="quarter" idx="12"/>
          </p:nvPr>
        </p:nvSpPr>
        <p:spPr/>
        <p:txBody>
          <a:bodyPr/>
          <a:lstStyle/>
          <a:p>
            <a:fld id="{B5C135B6-355C-4B99-A411-081B6272D97A}" type="slidenum">
              <a:rPr lang="en-US" smtClean="0"/>
              <a:t>‹#›</a:t>
            </a:fld>
            <a:endParaRPr lang="en-US"/>
          </a:p>
        </p:txBody>
      </p:sp>
    </p:spTree>
    <p:extLst>
      <p:ext uri="{BB962C8B-B14F-4D97-AF65-F5344CB8AC3E}">
        <p14:creationId xmlns:p14="http://schemas.microsoft.com/office/powerpoint/2010/main" val="1372403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0DDF-2EEF-92A6-B600-54A5835AC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39AA6-2132-F499-7ADF-02C53E888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469181-4196-48C1-31BD-41327EAE1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335915-8D29-B5B2-BA04-4E9B7E381DD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7BCF3B1-EA00-2C86-0D17-68429CBC4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8EF3-8C21-5247-1AB8-D083CF4660A2}"/>
              </a:ext>
            </a:extLst>
          </p:cNvPr>
          <p:cNvSpPr>
            <a:spLocks noGrp="1"/>
          </p:cNvSpPr>
          <p:nvPr>
            <p:ph type="sldNum" sz="quarter" idx="12"/>
          </p:nvPr>
        </p:nvSpPr>
        <p:spPr/>
        <p:txBody>
          <a:bodyPr/>
          <a:lstStyle/>
          <a:p>
            <a:fld id="{B5C135B6-355C-4B99-A411-081B6272D97A}" type="slidenum">
              <a:rPr lang="en-US" smtClean="0"/>
              <a:t>‹#›</a:t>
            </a:fld>
            <a:endParaRPr lang="en-US"/>
          </a:p>
        </p:txBody>
      </p:sp>
    </p:spTree>
    <p:extLst>
      <p:ext uri="{BB962C8B-B14F-4D97-AF65-F5344CB8AC3E}">
        <p14:creationId xmlns:p14="http://schemas.microsoft.com/office/powerpoint/2010/main" val="3602440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4.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A6667A-1331-7E24-DCD7-209F5BD808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F6267C-D173-7EBF-1780-BF2D3207D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4AC9D-3892-A3C7-697D-E536E4B999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3286722-C7E6-8007-C63C-490E584A6C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073085-0A5A-7959-D206-6A52C70C1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135B6-355C-4B99-A411-081B6272D97A}" type="slidenum">
              <a:rPr lang="en-US" smtClean="0"/>
              <a:t>‹#›</a:t>
            </a:fld>
            <a:endParaRPr lang="en-US"/>
          </a:p>
        </p:txBody>
      </p:sp>
    </p:spTree>
    <p:extLst>
      <p:ext uri="{BB962C8B-B14F-4D97-AF65-F5344CB8AC3E}">
        <p14:creationId xmlns:p14="http://schemas.microsoft.com/office/powerpoint/2010/main" val="1118065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0">
            <a:alphaModFix/>
          </a:blip>
          <a:srcRect/>
          <a:stretch/>
        </p:blipFill>
        <p:spPr>
          <a:xfrm>
            <a:off x="0" y="0"/>
            <a:ext cx="12192000" cy="6858000"/>
          </a:xfrm>
          <a:prstGeom prst="rect">
            <a:avLst/>
          </a:prstGeom>
          <a:noFill/>
          <a:ln>
            <a:noFill/>
          </a:ln>
        </p:spPr>
      </p:pic>
      <p:sp>
        <p:nvSpPr>
          <p:cNvPr id="74" name="Google Shape;74;p17"/>
          <p:cNvSpPr/>
          <p:nvPr/>
        </p:nvSpPr>
        <p:spPr>
          <a:xfrm>
            <a:off x="268637" y="0"/>
            <a:ext cx="11696000" cy="6858000"/>
          </a:xfrm>
          <a:prstGeom prst="rect">
            <a:avLst/>
          </a:prstGeom>
          <a:solidFill>
            <a:schemeClr val="lt1"/>
          </a:solidFill>
          <a:ln>
            <a:noFill/>
          </a:ln>
        </p:spPr>
        <p:txBody>
          <a:bodyPr spcFirstLastPara="1" wrap="square" lIns="121900" tIns="60933" rIns="121900" bIns="60933" anchor="ctr" anchorCtr="0">
            <a:noAutofit/>
          </a:bodyPr>
          <a:lstStyle/>
          <a:p>
            <a:pPr marL="2743131" marR="0" lvl="6" indent="0" algn="ctr" rtl="0">
              <a:lnSpc>
                <a:spcPct val="100000"/>
              </a:lnSpc>
              <a:spcBef>
                <a:spcPts val="0"/>
              </a:spcBef>
              <a:spcAft>
                <a:spcPts val="0"/>
              </a:spcAft>
              <a:buClr>
                <a:srgbClr val="000000"/>
              </a:buClr>
              <a:buSzPts val="1350"/>
              <a:buFont typeface="Arial"/>
              <a:buNone/>
            </a:pPr>
            <a:r>
              <a:rPr lang="en" sz="1800" b="0" i="0" u="none" strike="noStrike" cap="none">
                <a:solidFill>
                  <a:schemeClr val="lt1"/>
                </a:solidFill>
                <a:latin typeface="Calibri"/>
                <a:ea typeface="Calibri"/>
                <a:cs typeface="Calibri"/>
                <a:sym typeface="Calibri"/>
              </a:rPr>
              <a:t>‘</a:t>
            </a:r>
            <a:endParaRPr sz="1800" b="0" i="0" u="none" strike="noStrike" cap="none">
              <a:solidFill>
                <a:schemeClr val="lt1"/>
              </a:solidFill>
              <a:latin typeface="Calibri"/>
              <a:ea typeface="Calibri"/>
              <a:cs typeface="Calibri"/>
              <a:sym typeface="Calibri"/>
            </a:endParaRPr>
          </a:p>
        </p:txBody>
      </p:sp>
      <p:pic>
        <p:nvPicPr>
          <p:cNvPr id="75" name="Google Shape;75;p17"/>
          <p:cNvPicPr preferRelativeResize="0"/>
          <p:nvPr/>
        </p:nvPicPr>
        <p:blipFill rotWithShape="1">
          <a:blip r:embed="rId21">
            <a:alphaModFix/>
          </a:blip>
          <a:srcRect/>
          <a:stretch/>
        </p:blipFill>
        <p:spPr>
          <a:xfrm>
            <a:off x="838200" y="6366278"/>
            <a:ext cx="1992808" cy="336903"/>
          </a:xfrm>
          <a:prstGeom prst="rect">
            <a:avLst/>
          </a:prstGeom>
          <a:noFill/>
          <a:ln>
            <a:noFill/>
          </a:ln>
        </p:spPr>
      </p:pic>
      <p:sp>
        <p:nvSpPr>
          <p:cNvPr id="76" name="Google Shape;76;p17"/>
          <p:cNvSpPr txBox="1"/>
          <p:nvPr/>
        </p:nvSpPr>
        <p:spPr>
          <a:xfrm>
            <a:off x="2045777" y="1023929"/>
            <a:ext cx="8557600" cy="1402800"/>
          </a:xfrm>
          <a:prstGeom prst="rect">
            <a:avLst/>
          </a:prstGeom>
          <a:noFill/>
          <a:ln>
            <a:noFill/>
          </a:ln>
        </p:spPr>
        <p:txBody>
          <a:bodyPr spcFirstLastPara="1" wrap="square" lIns="121900" tIns="60933" rIns="121900" bIns="60933" anchor="t" anchorCtr="0">
            <a:noAutofit/>
          </a:bodyPr>
          <a:lstStyle/>
          <a:p>
            <a:pPr marL="0" marR="0" lvl="0" indent="0" algn="l" rtl="0">
              <a:lnSpc>
                <a:spcPct val="80000"/>
              </a:lnSpc>
              <a:spcBef>
                <a:spcPts val="0"/>
              </a:spcBef>
              <a:spcAft>
                <a:spcPts val="0"/>
              </a:spcAft>
              <a:buClr>
                <a:schemeClr val="dk1"/>
              </a:buClr>
              <a:buSzPts val="3600"/>
              <a:buFont typeface="Arial"/>
              <a:buNone/>
            </a:pPr>
            <a:endParaRPr sz="4800" b="0" i="0" u="none" strike="noStrike" cap="none">
              <a:solidFill>
                <a:schemeClr val="dk2"/>
              </a:solidFill>
              <a:latin typeface="Montserrat ExtraBold"/>
              <a:ea typeface="Montserrat ExtraBold"/>
              <a:cs typeface="Montserrat ExtraBold"/>
              <a:sym typeface="Montserrat ExtraBold"/>
            </a:endParaRPr>
          </a:p>
        </p:txBody>
      </p:sp>
      <p:sp>
        <p:nvSpPr>
          <p:cNvPr id="77" name="Google Shape;77;p17"/>
          <p:cNvSpPr txBox="1"/>
          <p:nvPr/>
        </p:nvSpPr>
        <p:spPr>
          <a:xfrm>
            <a:off x="2045777" y="2555888"/>
            <a:ext cx="8557600" cy="30784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828383"/>
              </a:buClr>
              <a:buSzPts val="1200"/>
              <a:buFont typeface="Arial"/>
              <a:buNone/>
            </a:pPr>
            <a:endParaRPr sz="1600" b="0" i="0" u="none" strike="noStrike" cap="none">
              <a:solidFill>
                <a:srgbClr val="828383"/>
              </a:solidFill>
              <a:latin typeface="Arial"/>
              <a:ea typeface="Arial"/>
              <a:cs typeface="Arial"/>
              <a:sym typeface="Arial"/>
            </a:endParaRPr>
          </a:p>
        </p:txBody>
      </p:sp>
      <p:sp>
        <p:nvSpPr>
          <p:cNvPr id="78" name="Google Shape;78;p17"/>
          <p:cNvSpPr txBox="1"/>
          <p:nvPr/>
        </p:nvSpPr>
        <p:spPr>
          <a:xfrm>
            <a:off x="8738884" y="6352145"/>
            <a:ext cx="2743200" cy="365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 sz="1067" b="0" i="0" u="none" strike="noStrike" cap="none">
                <a:solidFill>
                  <a:schemeClr val="dk1"/>
                </a:solidFill>
                <a:latin typeface="Montserrat Medium"/>
                <a:ea typeface="Montserrat Medium"/>
                <a:cs typeface="Montserrat Medium"/>
                <a:sym typeface="Montserrat Medium"/>
              </a:rPr>
              <a:pPr marL="0" marR="0" lvl="0" indent="0" algn="r" rtl="0">
                <a:lnSpc>
                  <a:spcPct val="100000"/>
                </a:lnSpc>
                <a:spcBef>
                  <a:spcPts val="0"/>
                </a:spcBef>
                <a:spcAft>
                  <a:spcPts val="0"/>
                </a:spcAft>
                <a:buClr>
                  <a:srgbClr val="000000"/>
                </a:buClr>
                <a:buSzPts val="800"/>
                <a:buFont typeface="Arial"/>
                <a:buNone/>
              </a:pPr>
              <a:t>‹#›</a:t>
            </a:fld>
            <a:endParaRPr sz="1067" b="0" i="0" u="none" strike="noStrike" cap="none">
              <a:solidFill>
                <a:schemeClr val="dk1"/>
              </a:solidFill>
              <a:latin typeface="Montserrat Medium"/>
              <a:ea typeface="Montserrat Medium"/>
              <a:cs typeface="Montserrat Medium"/>
              <a:sym typeface="Montserrat Medium"/>
            </a:endParaRPr>
          </a:p>
        </p:txBody>
      </p:sp>
      <p:cxnSp>
        <p:nvCxnSpPr>
          <p:cNvPr id="79" name="Google Shape;79;p17"/>
          <p:cNvCxnSpPr/>
          <p:nvPr/>
        </p:nvCxnSpPr>
        <p:spPr>
          <a:xfrm>
            <a:off x="838200" y="6190987"/>
            <a:ext cx="10520800" cy="0"/>
          </a:xfrm>
          <a:prstGeom prst="straightConnector1">
            <a:avLst/>
          </a:prstGeom>
          <a:noFill/>
          <a:ln w="9525" cap="flat" cmpd="sng">
            <a:solidFill>
              <a:srgbClr val="C0C0C0"/>
            </a:solidFill>
            <a:prstDash val="dot"/>
            <a:miter lim="800000"/>
            <a:headEnd type="none" w="sm" len="sm"/>
            <a:tailEnd type="none" w="sm" len="sm"/>
          </a:ln>
        </p:spPr>
      </p:cxnSp>
      <p:sp>
        <p:nvSpPr>
          <p:cNvPr id="80" name="Google Shape;80;p17"/>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rtl="0">
              <a:buNone/>
              <a:defRPr sz="1733">
                <a:solidFill>
                  <a:schemeClr val="tx1"/>
                </a:solidFill>
              </a:defRPr>
            </a:lvl1pPr>
            <a:lvl2pPr lvl="1" algn="r" rtl="0">
              <a:buNone/>
              <a:defRPr sz="1733">
                <a:solidFill>
                  <a:schemeClr val="tx1"/>
                </a:solidFill>
              </a:defRPr>
            </a:lvl2pPr>
            <a:lvl3pPr lvl="2" algn="r" rtl="0">
              <a:buNone/>
              <a:defRPr sz="1733">
                <a:solidFill>
                  <a:schemeClr val="tx1"/>
                </a:solidFill>
              </a:defRPr>
            </a:lvl3pPr>
            <a:lvl4pPr lvl="3" algn="r" rtl="0">
              <a:buNone/>
              <a:defRPr sz="1733">
                <a:solidFill>
                  <a:schemeClr val="tx1"/>
                </a:solidFill>
              </a:defRPr>
            </a:lvl4pPr>
            <a:lvl5pPr lvl="4" algn="r" rtl="0">
              <a:buNone/>
              <a:defRPr sz="1733">
                <a:solidFill>
                  <a:schemeClr val="tx1"/>
                </a:solidFill>
              </a:defRPr>
            </a:lvl5pPr>
            <a:lvl6pPr lvl="5" algn="r" rtl="0">
              <a:buNone/>
              <a:defRPr sz="1733">
                <a:solidFill>
                  <a:schemeClr val="tx1"/>
                </a:solidFill>
              </a:defRPr>
            </a:lvl6pPr>
            <a:lvl7pPr lvl="6" algn="r" rtl="0">
              <a:buNone/>
              <a:defRPr sz="1733">
                <a:solidFill>
                  <a:schemeClr val="tx1"/>
                </a:solidFill>
              </a:defRPr>
            </a:lvl7pPr>
            <a:lvl8pPr lvl="7" algn="r" rtl="0">
              <a:buNone/>
              <a:defRPr sz="1733">
                <a:solidFill>
                  <a:schemeClr val="tx1"/>
                </a:solidFill>
              </a:defRPr>
            </a:lvl8pPr>
            <a:lvl9pPr lvl="8" algn="r" rtl="0">
              <a:buNone/>
              <a:defRPr sz="1733">
                <a:solidFill>
                  <a:schemeClr val="tx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3189698"/>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5D5E45-08B6-D2C8-29B7-C037CE9F3C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2CEBCA-9389-7E47-6659-B8199D077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FB494-7933-7AD9-3CEA-CA298AD2E4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72905-1350-4949-B569-C25605ECDC00}" type="datetimeFigureOut">
              <a:rPr lang="en-US" smtClean="0"/>
              <a:t>1/13/2025</a:t>
            </a:fld>
            <a:endParaRPr lang="en-US"/>
          </a:p>
        </p:txBody>
      </p:sp>
      <p:sp>
        <p:nvSpPr>
          <p:cNvPr id="5" name="Footer Placeholder 4">
            <a:extLst>
              <a:ext uri="{FF2B5EF4-FFF2-40B4-BE49-F238E27FC236}">
                <a16:creationId xmlns:a16="http://schemas.microsoft.com/office/drawing/2014/main" id="{3E18F7E4-4678-613F-3CC8-8227912EE6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13C2C4-B51B-76FC-EDD0-0FA7D8D046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B4638-6D66-4115-BB15-9B8062F0AB60}" type="slidenum">
              <a:rPr lang="en-US" smtClean="0"/>
              <a:t>‹#›</a:t>
            </a:fld>
            <a:endParaRPr lang="en-US"/>
          </a:p>
        </p:txBody>
      </p:sp>
    </p:spTree>
    <p:extLst>
      <p:ext uri="{BB962C8B-B14F-4D97-AF65-F5344CB8AC3E}">
        <p14:creationId xmlns:p14="http://schemas.microsoft.com/office/powerpoint/2010/main" val="385600203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sv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notesSlide" Target="../notesSlides/notesSlide17.xml"/><Relationship Id="rId16" Type="http://schemas.openxmlformats.org/officeDocument/2006/relationships/image" Target="../media/image48.png"/><Relationship Id="rId1" Type="http://schemas.openxmlformats.org/officeDocument/2006/relationships/slideLayout" Target="../slideLayouts/slideLayout3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18/10/relationships/comments" Target="../comments/modernComment_7FFFF557_2A6E2629.xml"/><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7.png"/><Relationship Id="rId3" Type="http://schemas.openxmlformats.org/officeDocument/2006/relationships/hyperlink" Target="https://www.stonybrook.edu/commcms/change-management/change_intitiatives/Current_Initiatives/WolfieONE/change_network/" TargetMode="External"/><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hyperlink" Target="mailto:ocm@stonybrook.edu" TargetMode="External"/><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hyperlink" Target="https://www.stonybrook.edu/commcms/change-management/change_intitiatives/Current_Initiatives/WolfieONE/change_network/"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stonybrook.edu/commcms/change-management/change_intitiatives/Current_Initiatives/WolfieONE/change_network/" TargetMode="External"/><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hyperlink" Target="https://docs.google.com/spreadsheets/d/1mFG-WrT48Kv5aorcH1-l67ptlqDkQpP0UKiOjXU0_JE/edit?gid=2023941331#gid=2023941331" TargetMode="External"/><Relationship Id="rId4" Type="http://schemas.openxmlformats.org/officeDocument/2006/relationships/hyperlink" Target="https://docs.google.com/spreadsheets/d/e/2PACX-1vRfh3gdssAkKI1wsKb3Yh6eymQI_akkGQIcxxoct6l3473czJrNmJmixn-fPbT0FOQ2b94pFuFqi4pJ/pubhtml"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hyperlink" Target="mailto:kfamer@deloitte.com" TargetMode="External"/><Relationship Id="rId3" Type="http://schemas.openxmlformats.org/officeDocument/2006/relationships/image" Target="../media/image64.jpeg"/><Relationship Id="rId7" Type="http://schemas.openxmlformats.org/officeDocument/2006/relationships/hyperlink" Target="mailto:Julian.Herrero@stonybrook.edu" TargetMode="External"/><Relationship Id="rId12" Type="http://schemas.openxmlformats.org/officeDocument/2006/relationships/hyperlink" Target="mailto:kariley.famer@stonybrook.edu" TargetMode="External"/><Relationship Id="rId2" Type="http://schemas.openxmlformats.org/officeDocument/2006/relationships/notesSlide" Target="../notesSlides/notesSlide23.xml"/><Relationship Id="rId16" Type="http://schemas.openxmlformats.org/officeDocument/2006/relationships/image" Target="../media/image71.jpeg"/><Relationship Id="rId1" Type="http://schemas.openxmlformats.org/officeDocument/2006/relationships/slideLayout" Target="../slideLayouts/slideLayout27.xml"/><Relationship Id="rId6" Type="http://schemas.openxmlformats.org/officeDocument/2006/relationships/image" Target="../media/image65.jpeg"/><Relationship Id="rId11" Type="http://schemas.openxmlformats.org/officeDocument/2006/relationships/image" Target="../media/image68.jpeg"/><Relationship Id="rId5" Type="http://schemas.openxmlformats.org/officeDocument/2006/relationships/hyperlink" Target="mailto:Nichole.glady@stonybrook.edu" TargetMode="External"/><Relationship Id="rId15" Type="http://schemas.openxmlformats.org/officeDocument/2006/relationships/image" Target="../media/image70.png"/><Relationship Id="rId10" Type="http://schemas.openxmlformats.org/officeDocument/2006/relationships/image" Target="../media/image67.png"/><Relationship Id="rId4" Type="http://schemas.openxmlformats.org/officeDocument/2006/relationships/hyperlink" Target="mailto:Hina.Kausar@stonybrook.edu" TargetMode="External"/><Relationship Id="rId9" Type="http://schemas.openxmlformats.org/officeDocument/2006/relationships/hyperlink" Target="mailto:Devon.Kellaher@stonybrook.edu" TargetMode="External"/><Relationship Id="rId1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customXml" Target="../ink/ink9.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12.png"/><Relationship Id="rId18" Type="http://schemas.openxmlformats.org/officeDocument/2006/relationships/image" Target="../media/image14.png"/><Relationship Id="rId3" Type="http://schemas.openxmlformats.org/officeDocument/2006/relationships/diagramData" Target="../diagrams/data1.xml"/><Relationship Id="rId21" Type="http://schemas.openxmlformats.org/officeDocument/2006/relationships/customXml" Target="../ink/ink8.xml"/><Relationship Id="rId7" Type="http://schemas.microsoft.com/office/2007/relationships/diagramDrawing" Target="../diagrams/drawing1.xml"/><Relationship Id="rId12" Type="http://schemas.openxmlformats.org/officeDocument/2006/relationships/customXml" Target="../ink/ink3.xml"/><Relationship Id="rId17" Type="http://schemas.openxmlformats.org/officeDocument/2006/relationships/customXml" Target="../ink/ink6.xml"/><Relationship Id="rId2" Type="http://schemas.openxmlformats.org/officeDocument/2006/relationships/notesSlide" Target="../notesSlides/notesSlide4.xml"/><Relationship Id="rId16" Type="http://schemas.openxmlformats.org/officeDocument/2006/relationships/customXml" Target="../ink/ink5.xml"/><Relationship Id="rId20" Type="http://schemas.openxmlformats.org/officeDocument/2006/relationships/image" Target="../media/image15.png"/><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5" Type="http://schemas.openxmlformats.org/officeDocument/2006/relationships/image" Target="../media/image13.png"/><Relationship Id="rId10" Type="http://schemas.openxmlformats.org/officeDocument/2006/relationships/customXml" Target="../ink/ink2.xml"/><Relationship Id="rId19" Type="http://schemas.openxmlformats.org/officeDocument/2006/relationships/customXml" Target="../ink/ink7.xml"/><Relationship Id="rId4" Type="http://schemas.openxmlformats.org/officeDocument/2006/relationships/diagramLayout" Target="../diagrams/layout1.xml"/><Relationship Id="rId9" Type="http://schemas.openxmlformats.org/officeDocument/2006/relationships/image" Target="../media/image10.png"/><Relationship Id="rId14" Type="http://schemas.openxmlformats.org/officeDocument/2006/relationships/customXml" Target="../ink/ink4.xml"/><Relationship Id="rId22"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2C82B1E-5106-6CFF-8018-38E587EF937E}"/>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C7B68CA6-9BEE-F03E-73B7-FFDC0C058F2C}"/>
              </a:ext>
            </a:extLst>
          </p:cNvPr>
          <p:cNvSpPr txBox="1">
            <a:spLocks noGrp="1"/>
          </p:cNvSpPr>
          <p:nvPr>
            <p:ph type="title" idx="4294967295"/>
          </p:nvPr>
        </p:nvSpPr>
        <p:spPr>
          <a:xfrm>
            <a:off x="690563" y="1462088"/>
            <a:ext cx="10515600" cy="3267075"/>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6400" b="1" i="0" u="none" strike="noStrike" kern="120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rPr>
              <a:t>Change Champion Training – Part 2 </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6400" b="1" i="0" u="none" strike="noStrike" kern="120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4800" b="1" i="0" u="none" strike="noStrike" kern="120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rPr>
              <a:t>December 13, 2024</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67" b="0" i="0" u="none" strike="noStrike" kern="1200" cap="none" spc="0" normalizeH="0" baseline="0" noProof="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867" b="1" i="0" u="none" strike="noStrike" kern="1200" cap="none" spc="0" normalizeH="0" baseline="0" noProof="0">
              <a:ln>
                <a:noFill/>
              </a:ln>
              <a:solidFill>
                <a:srgbClr val="FFFFFF"/>
              </a:solidFill>
              <a:effectLst/>
              <a:uLnTx/>
              <a:uFillTx/>
              <a:latin typeface="Zilla Slab"/>
              <a:ea typeface="Zilla Slab"/>
              <a:cs typeface="Zilla Slab"/>
              <a:sym typeface="Zilla Slab"/>
            </a:endParaRPr>
          </a:p>
        </p:txBody>
      </p:sp>
      <p:pic>
        <p:nvPicPr>
          <p:cNvPr id="3" name="Picture 2" descr="A black and white sign with red text&#10;&#10;Description automatically generated">
            <a:extLst>
              <a:ext uri="{FF2B5EF4-FFF2-40B4-BE49-F238E27FC236}">
                <a16:creationId xmlns:a16="http://schemas.microsoft.com/office/drawing/2014/main" id="{AD79B495-2BDC-2B24-8A2E-D379B3924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931" y="314220"/>
            <a:ext cx="1198919" cy="358831"/>
          </a:xfrm>
          <a:prstGeom prst="rect">
            <a:avLst/>
          </a:prstGeom>
        </p:spPr>
      </p:pic>
      <p:pic>
        <p:nvPicPr>
          <p:cNvPr id="9" name="Picture 8">
            <a:extLst>
              <a:ext uri="{FF2B5EF4-FFF2-40B4-BE49-F238E27FC236}">
                <a16:creationId xmlns:a16="http://schemas.microsoft.com/office/drawing/2014/main" id="{DA260523-D524-E32E-6393-68E302BB066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82" y="392147"/>
            <a:ext cx="1703272" cy="247403"/>
          </a:xfrm>
          <a:prstGeom prst="rect">
            <a:avLst/>
          </a:prstGeom>
        </p:spPr>
      </p:pic>
    </p:spTree>
    <p:extLst>
      <p:ext uri="{BB962C8B-B14F-4D97-AF65-F5344CB8AC3E}">
        <p14:creationId xmlns:p14="http://schemas.microsoft.com/office/powerpoint/2010/main" val="620702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idx="4294967295"/>
          </p:nvPr>
        </p:nvSpPr>
        <p:spPr>
          <a:xfrm>
            <a:off x="690913" y="1462833"/>
            <a:ext cx="10515600" cy="3266161"/>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6400" b="1" i="0" u="none" strike="noStrike" kern="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rPr>
              <a:t>ERP Change Impacts</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67" b="0" i="0" u="none" strike="noStrike" kern="0" cap="none" spc="0" normalizeH="0" baseline="0" noProof="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867"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B1413BCB-8D45-6F87-20FD-ACA951C5C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931" y="314220"/>
            <a:ext cx="1198919" cy="358831"/>
          </a:xfrm>
          <a:prstGeom prst="rect">
            <a:avLst/>
          </a:prstGeom>
        </p:spPr>
      </p:pic>
      <p:pic>
        <p:nvPicPr>
          <p:cNvPr id="3" name="Picture 2">
            <a:extLst>
              <a:ext uri="{FF2B5EF4-FFF2-40B4-BE49-F238E27FC236}">
                <a16:creationId xmlns:a16="http://schemas.microsoft.com/office/drawing/2014/main" id="{DB12932E-9B8B-1762-5528-BAB7CD85134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82" y="392147"/>
            <a:ext cx="1703272" cy="247403"/>
          </a:xfrm>
          <a:prstGeom prst="rect">
            <a:avLst/>
          </a:prstGeom>
        </p:spPr>
      </p:pic>
    </p:spTree>
    <p:extLst>
      <p:ext uri="{BB962C8B-B14F-4D97-AF65-F5344CB8AC3E}">
        <p14:creationId xmlns:p14="http://schemas.microsoft.com/office/powerpoint/2010/main" val="4083257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236A98B9-01C4-A3C1-FDCE-BEC2C8E43E85}"/>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50D612D2-CA98-4386-0071-C29EDD81E37F}"/>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312100" y="288101"/>
            <a:ext cx="2278899" cy="332700"/>
          </a:xfrm>
          <a:prstGeom prst="rect">
            <a:avLst/>
          </a:prstGeom>
          <a:noFill/>
          <a:ln>
            <a:noFill/>
          </a:ln>
        </p:spPr>
      </p:pic>
      <p:sp>
        <p:nvSpPr>
          <p:cNvPr id="3" name="Title 17">
            <a:extLst>
              <a:ext uri="{FF2B5EF4-FFF2-40B4-BE49-F238E27FC236}">
                <a16:creationId xmlns:a16="http://schemas.microsoft.com/office/drawing/2014/main" id="{DB8EE69F-55F8-6329-3317-1F49601D50B8}"/>
              </a:ext>
            </a:extLst>
          </p:cNvPr>
          <p:cNvSpPr txBox="1">
            <a:spLocks noGrp="1"/>
          </p:cNvSpPr>
          <p:nvPr>
            <p:ph type="title" idx="4294967295"/>
          </p:nvPr>
        </p:nvSpPr>
        <p:spPr>
          <a:xfrm>
            <a:off x="580696" y="149105"/>
            <a:ext cx="11252200" cy="334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ERP Change Impacts</a:t>
            </a:r>
          </a:p>
        </p:txBody>
      </p:sp>
      <p:sp>
        <p:nvSpPr>
          <p:cNvPr id="9" name="TextBox 8">
            <a:extLst>
              <a:ext uri="{FF2B5EF4-FFF2-40B4-BE49-F238E27FC236}">
                <a16:creationId xmlns:a16="http://schemas.microsoft.com/office/drawing/2014/main" id="{3AEFF732-5C2E-A3EB-130B-35129C0259E5}"/>
              </a:ext>
            </a:extLst>
          </p:cNvPr>
          <p:cNvSpPr txBox="1"/>
          <p:nvPr/>
        </p:nvSpPr>
        <p:spPr>
          <a:xfrm>
            <a:off x="323622" y="836097"/>
            <a:ext cx="11558257" cy="954107"/>
          </a:xfrm>
          <a:prstGeom prst="rect">
            <a:avLst/>
          </a:prstGeom>
          <a:noFill/>
        </p:spPr>
        <p:txBody>
          <a:bodyPr wrap="square" rtlCol="0">
            <a:spAutoFit/>
          </a:bodyPr>
          <a:lstStyle/>
          <a:p>
            <a:r>
              <a:rPr lang="en-US" sz="1400">
                <a:latin typeface="Montserrat" panose="00000500000000000000" pitchFamily="2" charset="0"/>
              </a:rPr>
              <a:t>It’s important to communicate that if your peers use systems </a:t>
            </a:r>
            <a:r>
              <a:rPr lang="en-US" sz="1400" b="1">
                <a:latin typeface="Montserrat" panose="00000500000000000000" pitchFamily="2" charset="0"/>
              </a:rPr>
              <a:t>that integrate with WolfieONE, such as Jaggaer and Concur</a:t>
            </a:r>
            <a:r>
              <a:rPr lang="en-US" sz="1400">
                <a:latin typeface="Montserrat" panose="00000500000000000000" pitchFamily="2" charset="0"/>
              </a:rPr>
              <a:t>, they will need an understanding of the new COA, and </a:t>
            </a:r>
            <a:r>
              <a:rPr lang="en-US" sz="1400" i="1">
                <a:latin typeface="Montserrat" panose="00000500000000000000" pitchFamily="2" charset="0"/>
              </a:rPr>
              <a:t>why</a:t>
            </a:r>
            <a:r>
              <a:rPr lang="en-US" sz="1400">
                <a:latin typeface="Montserrat" panose="00000500000000000000" pitchFamily="2" charset="0"/>
              </a:rPr>
              <a:t>. This is because the transactions must flow between systems with the accurate chartstrings. Entering the wrong information will result in having to do the work twice! The summary of big picture ERP changes, or “noteworthy mentions” is as follows:</a:t>
            </a:r>
          </a:p>
        </p:txBody>
      </p:sp>
      <p:sp>
        <p:nvSpPr>
          <p:cNvPr id="4" name="Freeform 12">
            <a:extLst>
              <a:ext uri="{FF2B5EF4-FFF2-40B4-BE49-F238E27FC236}">
                <a16:creationId xmlns:a16="http://schemas.microsoft.com/office/drawing/2014/main" id="{EC817066-3C8B-3644-795C-345D05D85AEA}"/>
              </a:ext>
              <a:ext uri="{C183D7F6-B498-43B3-948B-1728B52AA6E4}">
                <adec:decorative xmlns:adec="http://schemas.microsoft.com/office/drawing/2017/decorative" val="1"/>
              </a:ext>
            </a:extLst>
          </p:cNvPr>
          <p:cNvSpPr>
            <a:spLocks noChangeAspect="1" noEditPoints="1"/>
          </p:cNvSpPr>
          <p:nvPr/>
        </p:nvSpPr>
        <p:spPr bwMode="auto">
          <a:xfrm>
            <a:off x="526411" y="3796394"/>
            <a:ext cx="311088" cy="312195"/>
          </a:xfrm>
          <a:custGeom>
            <a:avLst/>
            <a:gdLst>
              <a:gd name="T0" fmla="*/ 50 w 133"/>
              <a:gd name="T1" fmla="*/ 84 h 133"/>
              <a:gd name="T2" fmla="*/ 21 w 133"/>
              <a:gd name="T3" fmla="*/ 72 h 133"/>
              <a:gd name="T4" fmla="*/ 21 w 133"/>
              <a:gd name="T5" fmla="*/ 82 h 133"/>
              <a:gd name="T6" fmla="*/ 50 w 133"/>
              <a:gd name="T7" fmla="*/ 94 h 133"/>
              <a:gd name="T8" fmla="*/ 50 w 133"/>
              <a:gd name="T9" fmla="*/ 84 h 133"/>
              <a:gd name="T10" fmla="*/ 50 w 133"/>
              <a:gd name="T11" fmla="*/ 53 h 133"/>
              <a:gd name="T12" fmla="*/ 21 w 133"/>
              <a:gd name="T13" fmla="*/ 41 h 133"/>
              <a:gd name="T14" fmla="*/ 21 w 133"/>
              <a:gd name="T15" fmla="*/ 51 h 133"/>
              <a:gd name="T16" fmla="*/ 50 w 133"/>
              <a:gd name="T17" fmla="*/ 63 h 133"/>
              <a:gd name="T18" fmla="*/ 50 w 133"/>
              <a:gd name="T19" fmla="*/ 53 h 133"/>
              <a:gd name="T20" fmla="*/ 130 w 133"/>
              <a:gd name="T21" fmla="*/ 2 h 133"/>
              <a:gd name="T22" fmla="*/ 123 w 133"/>
              <a:gd name="T23" fmla="*/ 1 h 133"/>
              <a:gd name="T24" fmla="*/ 66 w 133"/>
              <a:gd name="T25" fmla="*/ 23 h 133"/>
              <a:gd name="T26" fmla="*/ 10 w 133"/>
              <a:gd name="T27" fmla="*/ 1 h 133"/>
              <a:gd name="T28" fmla="*/ 3 w 133"/>
              <a:gd name="T29" fmla="*/ 2 h 133"/>
              <a:gd name="T30" fmla="*/ 0 w 133"/>
              <a:gd name="T31" fmla="*/ 8 h 133"/>
              <a:gd name="T32" fmla="*/ 0 w 133"/>
              <a:gd name="T33" fmla="*/ 102 h 133"/>
              <a:gd name="T34" fmla="*/ 5 w 133"/>
              <a:gd name="T35" fmla="*/ 109 h 133"/>
              <a:gd name="T36" fmla="*/ 64 w 133"/>
              <a:gd name="T37" fmla="*/ 133 h 133"/>
              <a:gd name="T38" fmla="*/ 65 w 133"/>
              <a:gd name="T39" fmla="*/ 133 h 133"/>
              <a:gd name="T40" fmla="*/ 66 w 133"/>
              <a:gd name="T41" fmla="*/ 133 h 133"/>
              <a:gd name="T42" fmla="*/ 68 w 133"/>
              <a:gd name="T43" fmla="*/ 133 h 133"/>
              <a:gd name="T44" fmla="*/ 69 w 133"/>
              <a:gd name="T45" fmla="*/ 133 h 133"/>
              <a:gd name="T46" fmla="*/ 128 w 133"/>
              <a:gd name="T47" fmla="*/ 109 h 133"/>
              <a:gd name="T48" fmla="*/ 133 w 133"/>
              <a:gd name="T49" fmla="*/ 102 h 133"/>
              <a:gd name="T50" fmla="*/ 133 w 133"/>
              <a:gd name="T51" fmla="*/ 8 h 133"/>
              <a:gd name="T52" fmla="*/ 130 w 133"/>
              <a:gd name="T53" fmla="*/ 2 h 133"/>
              <a:gd name="T54" fmla="*/ 59 w 133"/>
              <a:gd name="T55" fmla="*/ 118 h 133"/>
              <a:gd name="T56" fmla="*/ 12 w 133"/>
              <a:gd name="T57" fmla="*/ 99 h 133"/>
              <a:gd name="T58" fmla="*/ 12 w 133"/>
              <a:gd name="T59" fmla="*/ 17 h 133"/>
              <a:gd name="T60" fmla="*/ 59 w 133"/>
              <a:gd name="T61" fmla="*/ 35 h 133"/>
              <a:gd name="T62" fmla="*/ 59 w 133"/>
              <a:gd name="T63" fmla="*/ 118 h 133"/>
              <a:gd name="T64" fmla="*/ 121 w 133"/>
              <a:gd name="T65" fmla="*/ 99 h 133"/>
              <a:gd name="T66" fmla="*/ 74 w 133"/>
              <a:gd name="T67" fmla="*/ 118 h 133"/>
              <a:gd name="T68" fmla="*/ 74 w 133"/>
              <a:gd name="T69" fmla="*/ 35 h 133"/>
              <a:gd name="T70" fmla="*/ 121 w 133"/>
              <a:gd name="T71" fmla="*/ 17 h 133"/>
              <a:gd name="T72" fmla="*/ 121 w 133"/>
              <a:gd name="T73" fmla="*/ 99 h 133"/>
              <a:gd name="T74" fmla="*/ 112 w 133"/>
              <a:gd name="T75" fmla="*/ 72 h 133"/>
              <a:gd name="T76" fmla="*/ 83 w 133"/>
              <a:gd name="T77" fmla="*/ 84 h 133"/>
              <a:gd name="T78" fmla="*/ 83 w 133"/>
              <a:gd name="T79" fmla="*/ 94 h 133"/>
              <a:gd name="T80" fmla="*/ 112 w 133"/>
              <a:gd name="T81" fmla="*/ 82 h 133"/>
              <a:gd name="T82" fmla="*/ 112 w 133"/>
              <a:gd name="T83" fmla="*/ 72 h 133"/>
              <a:gd name="T84" fmla="*/ 112 w 133"/>
              <a:gd name="T85" fmla="*/ 41 h 133"/>
              <a:gd name="T86" fmla="*/ 83 w 133"/>
              <a:gd name="T87" fmla="*/ 53 h 133"/>
              <a:gd name="T88" fmla="*/ 83 w 133"/>
              <a:gd name="T89" fmla="*/ 63 h 133"/>
              <a:gd name="T90" fmla="*/ 112 w 133"/>
              <a:gd name="T91" fmla="*/ 51 h 133"/>
              <a:gd name="T92" fmla="*/ 112 w 133"/>
              <a:gd name="T93" fmla="*/ 4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3" h="133">
                <a:moveTo>
                  <a:pt x="50" y="84"/>
                </a:moveTo>
                <a:cubicBezTo>
                  <a:pt x="21" y="72"/>
                  <a:pt x="21" y="72"/>
                  <a:pt x="21" y="72"/>
                </a:cubicBezTo>
                <a:cubicBezTo>
                  <a:pt x="21" y="82"/>
                  <a:pt x="21" y="82"/>
                  <a:pt x="21" y="82"/>
                </a:cubicBezTo>
                <a:cubicBezTo>
                  <a:pt x="50" y="94"/>
                  <a:pt x="50" y="94"/>
                  <a:pt x="50" y="94"/>
                </a:cubicBezTo>
                <a:lnTo>
                  <a:pt x="50" y="84"/>
                </a:lnTo>
                <a:close/>
                <a:moveTo>
                  <a:pt x="50" y="53"/>
                </a:moveTo>
                <a:cubicBezTo>
                  <a:pt x="21" y="41"/>
                  <a:pt x="21" y="41"/>
                  <a:pt x="21" y="41"/>
                </a:cubicBezTo>
                <a:cubicBezTo>
                  <a:pt x="21" y="51"/>
                  <a:pt x="21" y="51"/>
                  <a:pt x="21" y="51"/>
                </a:cubicBezTo>
                <a:cubicBezTo>
                  <a:pt x="50" y="63"/>
                  <a:pt x="50" y="63"/>
                  <a:pt x="50" y="63"/>
                </a:cubicBezTo>
                <a:lnTo>
                  <a:pt x="50" y="53"/>
                </a:lnTo>
                <a:close/>
                <a:moveTo>
                  <a:pt x="130" y="2"/>
                </a:moveTo>
                <a:cubicBezTo>
                  <a:pt x="128" y="0"/>
                  <a:pt x="125" y="0"/>
                  <a:pt x="123" y="1"/>
                </a:cubicBezTo>
                <a:cubicBezTo>
                  <a:pt x="66" y="23"/>
                  <a:pt x="66" y="23"/>
                  <a:pt x="66" y="23"/>
                </a:cubicBezTo>
                <a:cubicBezTo>
                  <a:pt x="10" y="1"/>
                  <a:pt x="10" y="1"/>
                  <a:pt x="10" y="1"/>
                </a:cubicBezTo>
                <a:cubicBezTo>
                  <a:pt x="8" y="0"/>
                  <a:pt x="5" y="0"/>
                  <a:pt x="3" y="2"/>
                </a:cubicBezTo>
                <a:cubicBezTo>
                  <a:pt x="1" y="3"/>
                  <a:pt x="0" y="5"/>
                  <a:pt x="0" y="8"/>
                </a:cubicBezTo>
                <a:cubicBezTo>
                  <a:pt x="0" y="102"/>
                  <a:pt x="0" y="102"/>
                  <a:pt x="0" y="102"/>
                </a:cubicBezTo>
                <a:cubicBezTo>
                  <a:pt x="0" y="105"/>
                  <a:pt x="2" y="108"/>
                  <a:pt x="5" y="109"/>
                </a:cubicBezTo>
                <a:cubicBezTo>
                  <a:pt x="64" y="133"/>
                  <a:pt x="64" y="133"/>
                  <a:pt x="64" y="133"/>
                </a:cubicBezTo>
                <a:cubicBezTo>
                  <a:pt x="64" y="133"/>
                  <a:pt x="65" y="133"/>
                  <a:pt x="65" y="133"/>
                </a:cubicBezTo>
                <a:cubicBezTo>
                  <a:pt x="65" y="133"/>
                  <a:pt x="66" y="133"/>
                  <a:pt x="66" y="133"/>
                </a:cubicBezTo>
                <a:cubicBezTo>
                  <a:pt x="67" y="133"/>
                  <a:pt x="67" y="133"/>
                  <a:pt x="68" y="133"/>
                </a:cubicBezTo>
                <a:cubicBezTo>
                  <a:pt x="68" y="133"/>
                  <a:pt x="69" y="133"/>
                  <a:pt x="69" y="133"/>
                </a:cubicBezTo>
                <a:cubicBezTo>
                  <a:pt x="128" y="109"/>
                  <a:pt x="128" y="109"/>
                  <a:pt x="128" y="109"/>
                </a:cubicBezTo>
                <a:cubicBezTo>
                  <a:pt x="131" y="108"/>
                  <a:pt x="133" y="105"/>
                  <a:pt x="133" y="102"/>
                </a:cubicBezTo>
                <a:cubicBezTo>
                  <a:pt x="133" y="8"/>
                  <a:pt x="133" y="8"/>
                  <a:pt x="133" y="8"/>
                </a:cubicBezTo>
                <a:cubicBezTo>
                  <a:pt x="133" y="5"/>
                  <a:pt x="132" y="3"/>
                  <a:pt x="130" y="2"/>
                </a:cubicBezTo>
                <a:close/>
                <a:moveTo>
                  <a:pt x="59" y="118"/>
                </a:moveTo>
                <a:cubicBezTo>
                  <a:pt x="12" y="99"/>
                  <a:pt x="12" y="99"/>
                  <a:pt x="12" y="99"/>
                </a:cubicBezTo>
                <a:cubicBezTo>
                  <a:pt x="12" y="17"/>
                  <a:pt x="12" y="17"/>
                  <a:pt x="12" y="17"/>
                </a:cubicBezTo>
                <a:cubicBezTo>
                  <a:pt x="59" y="35"/>
                  <a:pt x="59" y="35"/>
                  <a:pt x="59" y="35"/>
                </a:cubicBezTo>
                <a:lnTo>
                  <a:pt x="59" y="118"/>
                </a:lnTo>
                <a:close/>
                <a:moveTo>
                  <a:pt x="121" y="99"/>
                </a:moveTo>
                <a:cubicBezTo>
                  <a:pt x="74" y="118"/>
                  <a:pt x="74" y="118"/>
                  <a:pt x="74" y="118"/>
                </a:cubicBezTo>
                <a:cubicBezTo>
                  <a:pt x="74" y="35"/>
                  <a:pt x="74" y="35"/>
                  <a:pt x="74" y="35"/>
                </a:cubicBezTo>
                <a:cubicBezTo>
                  <a:pt x="121" y="17"/>
                  <a:pt x="121" y="17"/>
                  <a:pt x="121" y="17"/>
                </a:cubicBezTo>
                <a:lnTo>
                  <a:pt x="121" y="99"/>
                </a:lnTo>
                <a:close/>
                <a:moveTo>
                  <a:pt x="112" y="72"/>
                </a:moveTo>
                <a:cubicBezTo>
                  <a:pt x="83" y="84"/>
                  <a:pt x="83" y="84"/>
                  <a:pt x="83" y="84"/>
                </a:cubicBezTo>
                <a:cubicBezTo>
                  <a:pt x="83" y="94"/>
                  <a:pt x="83" y="94"/>
                  <a:pt x="83" y="94"/>
                </a:cubicBezTo>
                <a:cubicBezTo>
                  <a:pt x="112" y="82"/>
                  <a:pt x="112" y="82"/>
                  <a:pt x="112" y="82"/>
                </a:cubicBezTo>
                <a:lnTo>
                  <a:pt x="112" y="72"/>
                </a:lnTo>
                <a:close/>
                <a:moveTo>
                  <a:pt x="112" y="41"/>
                </a:moveTo>
                <a:cubicBezTo>
                  <a:pt x="83" y="53"/>
                  <a:pt x="83" y="53"/>
                  <a:pt x="83" y="53"/>
                </a:cubicBezTo>
                <a:cubicBezTo>
                  <a:pt x="83" y="63"/>
                  <a:pt x="83" y="63"/>
                  <a:pt x="83" y="63"/>
                </a:cubicBezTo>
                <a:cubicBezTo>
                  <a:pt x="112" y="51"/>
                  <a:pt x="112" y="51"/>
                  <a:pt x="112" y="51"/>
                </a:cubicBezTo>
                <a:lnTo>
                  <a:pt x="112" y="41"/>
                </a:lnTo>
                <a:close/>
              </a:path>
            </a:pathLst>
          </a:custGeom>
          <a:solidFill>
            <a:srgbClr val="C00000"/>
          </a:solidFill>
          <a:ln>
            <a:noFill/>
          </a:ln>
        </p:spPr>
        <p:txBody>
          <a:bodyPr vert="horz" wrap="square" lIns="68580" tIns="34290" rIns="68580" bIns="34290" numCol="1" anchor="t" anchorCtr="0" compatLnSpc="1">
            <a:prstTxWarp prst="textNoShape">
              <a:avLst/>
            </a:prstTxWarp>
          </a:bodyPr>
          <a:lstStyle/>
          <a:p>
            <a:pPr defTabSz="914378">
              <a:buClrTx/>
              <a:defRPr/>
            </a:pPr>
            <a:endParaRPr lang="en-US" sz="1500" kern="1200">
              <a:latin typeface="Calibri" panose="020F0502020204030204" pitchFamily="34" charset="0"/>
              <a:cs typeface="Calibri" panose="020F0502020204030204" pitchFamily="34" charset="0"/>
            </a:endParaRPr>
          </a:p>
        </p:txBody>
      </p:sp>
      <p:sp>
        <p:nvSpPr>
          <p:cNvPr id="5" name="Freeform 131">
            <a:extLst>
              <a:ext uri="{FF2B5EF4-FFF2-40B4-BE49-F238E27FC236}">
                <a16:creationId xmlns:a16="http://schemas.microsoft.com/office/drawing/2014/main" id="{DE398791-1455-4372-677C-B00B4860A400}"/>
              </a:ext>
              <a:ext uri="{C183D7F6-B498-43B3-948B-1728B52AA6E4}">
                <adec:decorative xmlns:adec="http://schemas.microsoft.com/office/drawing/2017/decorative" val="1"/>
              </a:ext>
            </a:extLst>
          </p:cNvPr>
          <p:cNvSpPr>
            <a:spLocks noChangeAspect="1" noEditPoints="1"/>
          </p:cNvSpPr>
          <p:nvPr/>
        </p:nvSpPr>
        <p:spPr bwMode="auto">
          <a:xfrm>
            <a:off x="517215" y="2147444"/>
            <a:ext cx="437211" cy="282538"/>
          </a:xfrm>
          <a:custGeom>
            <a:avLst/>
            <a:gdLst>
              <a:gd name="T0" fmla="*/ 2958 w 3751"/>
              <a:gd name="T1" fmla="*/ 1980 h 2424"/>
              <a:gd name="T2" fmla="*/ 2858 w 3751"/>
              <a:gd name="T3" fmla="*/ 2201 h 2424"/>
              <a:gd name="T4" fmla="*/ 3406 w 3751"/>
              <a:gd name="T5" fmla="*/ 2201 h 2424"/>
              <a:gd name="T6" fmla="*/ 3305 w 3751"/>
              <a:gd name="T7" fmla="*/ 1980 h 2424"/>
              <a:gd name="T8" fmla="*/ 2958 w 3751"/>
              <a:gd name="T9" fmla="*/ 1980 h 2424"/>
              <a:gd name="T10" fmla="*/ 1703 w 3751"/>
              <a:gd name="T11" fmla="*/ 1980 h 2424"/>
              <a:gd name="T12" fmla="*/ 1601 w 3751"/>
              <a:gd name="T13" fmla="*/ 2201 h 2424"/>
              <a:gd name="T14" fmla="*/ 2150 w 3751"/>
              <a:gd name="T15" fmla="*/ 2201 h 2424"/>
              <a:gd name="T16" fmla="*/ 2049 w 3751"/>
              <a:gd name="T17" fmla="*/ 1980 h 2424"/>
              <a:gd name="T18" fmla="*/ 1703 w 3751"/>
              <a:gd name="T19" fmla="*/ 1980 h 2424"/>
              <a:gd name="T20" fmla="*/ 446 w 3751"/>
              <a:gd name="T21" fmla="*/ 1980 h 2424"/>
              <a:gd name="T22" fmla="*/ 346 w 3751"/>
              <a:gd name="T23" fmla="*/ 2201 h 2424"/>
              <a:gd name="T24" fmla="*/ 894 w 3751"/>
              <a:gd name="T25" fmla="*/ 2201 h 2424"/>
              <a:gd name="T26" fmla="*/ 794 w 3751"/>
              <a:gd name="T27" fmla="*/ 1980 h 2424"/>
              <a:gd name="T28" fmla="*/ 446 w 3751"/>
              <a:gd name="T29" fmla="*/ 1980 h 2424"/>
              <a:gd name="T30" fmla="*/ 2815 w 3751"/>
              <a:gd name="T31" fmla="*/ 1757 h 2424"/>
              <a:gd name="T32" fmla="*/ 3448 w 3751"/>
              <a:gd name="T33" fmla="*/ 1757 h 2424"/>
              <a:gd name="T34" fmla="*/ 3751 w 3751"/>
              <a:gd name="T35" fmla="*/ 2424 h 2424"/>
              <a:gd name="T36" fmla="*/ 2512 w 3751"/>
              <a:gd name="T37" fmla="*/ 2424 h 2424"/>
              <a:gd name="T38" fmla="*/ 2815 w 3751"/>
              <a:gd name="T39" fmla="*/ 1757 h 2424"/>
              <a:gd name="T40" fmla="*/ 1558 w 3751"/>
              <a:gd name="T41" fmla="*/ 1757 h 2424"/>
              <a:gd name="T42" fmla="*/ 2193 w 3751"/>
              <a:gd name="T43" fmla="*/ 1757 h 2424"/>
              <a:gd name="T44" fmla="*/ 2495 w 3751"/>
              <a:gd name="T45" fmla="*/ 2424 h 2424"/>
              <a:gd name="T46" fmla="*/ 1256 w 3751"/>
              <a:gd name="T47" fmla="*/ 2424 h 2424"/>
              <a:gd name="T48" fmla="*/ 1558 w 3751"/>
              <a:gd name="T49" fmla="*/ 1757 h 2424"/>
              <a:gd name="T50" fmla="*/ 303 w 3751"/>
              <a:gd name="T51" fmla="*/ 1757 h 2424"/>
              <a:gd name="T52" fmla="*/ 937 w 3751"/>
              <a:gd name="T53" fmla="*/ 1757 h 2424"/>
              <a:gd name="T54" fmla="*/ 1240 w 3751"/>
              <a:gd name="T55" fmla="*/ 2424 h 2424"/>
              <a:gd name="T56" fmla="*/ 0 w 3751"/>
              <a:gd name="T57" fmla="*/ 2424 h 2424"/>
              <a:gd name="T58" fmla="*/ 303 w 3751"/>
              <a:gd name="T59" fmla="*/ 1757 h 2424"/>
              <a:gd name="T60" fmla="*/ 2306 w 3751"/>
              <a:gd name="T61" fmla="*/ 1089 h 2424"/>
              <a:gd name="T62" fmla="*/ 2205 w 3751"/>
              <a:gd name="T63" fmla="*/ 1310 h 2424"/>
              <a:gd name="T64" fmla="*/ 2753 w 3751"/>
              <a:gd name="T65" fmla="*/ 1310 h 2424"/>
              <a:gd name="T66" fmla="*/ 2653 w 3751"/>
              <a:gd name="T67" fmla="*/ 1089 h 2424"/>
              <a:gd name="T68" fmla="*/ 2306 w 3751"/>
              <a:gd name="T69" fmla="*/ 1089 h 2424"/>
              <a:gd name="T70" fmla="*/ 1046 w 3751"/>
              <a:gd name="T71" fmla="*/ 1089 h 2424"/>
              <a:gd name="T72" fmla="*/ 946 w 3751"/>
              <a:gd name="T73" fmla="*/ 1310 h 2424"/>
              <a:gd name="T74" fmla="*/ 1494 w 3751"/>
              <a:gd name="T75" fmla="*/ 1310 h 2424"/>
              <a:gd name="T76" fmla="*/ 1394 w 3751"/>
              <a:gd name="T77" fmla="*/ 1089 h 2424"/>
              <a:gd name="T78" fmla="*/ 1046 w 3751"/>
              <a:gd name="T79" fmla="*/ 1089 h 2424"/>
              <a:gd name="T80" fmla="*/ 2162 w 3751"/>
              <a:gd name="T81" fmla="*/ 866 h 2424"/>
              <a:gd name="T82" fmla="*/ 2797 w 3751"/>
              <a:gd name="T83" fmla="*/ 866 h 2424"/>
              <a:gd name="T84" fmla="*/ 3099 w 3751"/>
              <a:gd name="T85" fmla="*/ 1532 h 2424"/>
              <a:gd name="T86" fmla="*/ 1860 w 3751"/>
              <a:gd name="T87" fmla="*/ 1532 h 2424"/>
              <a:gd name="T88" fmla="*/ 2162 w 3751"/>
              <a:gd name="T89" fmla="*/ 866 h 2424"/>
              <a:gd name="T90" fmla="*/ 903 w 3751"/>
              <a:gd name="T91" fmla="*/ 866 h 2424"/>
              <a:gd name="T92" fmla="*/ 1538 w 3751"/>
              <a:gd name="T93" fmla="*/ 866 h 2424"/>
              <a:gd name="T94" fmla="*/ 1840 w 3751"/>
              <a:gd name="T95" fmla="*/ 1532 h 2424"/>
              <a:gd name="T96" fmla="*/ 601 w 3751"/>
              <a:gd name="T97" fmla="*/ 1532 h 2424"/>
              <a:gd name="T98" fmla="*/ 903 w 3751"/>
              <a:gd name="T99" fmla="*/ 866 h 2424"/>
              <a:gd name="T100" fmla="*/ 1703 w 3751"/>
              <a:gd name="T101" fmla="*/ 223 h 2424"/>
              <a:gd name="T102" fmla="*/ 1601 w 3751"/>
              <a:gd name="T103" fmla="*/ 445 h 2424"/>
              <a:gd name="T104" fmla="*/ 2150 w 3751"/>
              <a:gd name="T105" fmla="*/ 445 h 2424"/>
              <a:gd name="T106" fmla="*/ 2049 w 3751"/>
              <a:gd name="T107" fmla="*/ 223 h 2424"/>
              <a:gd name="T108" fmla="*/ 1703 w 3751"/>
              <a:gd name="T109" fmla="*/ 223 h 2424"/>
              <a:gd name="T110" fmla="*/ 1558 w 3751"/>
              <a:gd name="T111" fmla="*/ 0 h 2424"/>
              <a:gd name="T112" fmla="*/ 2193 w 3751"/>
              <a:gd name="T113" fmla="*/ 0 h 2424"/>
              <a:gd name="T114" fmla="*/ 2495 w 3751"/>
              <a:gd name="T115" fmla="*/ 668 h 2424"/>
              <a:gd name="T116" fmla="*/ 1256 w 3751"/>
              <a:gd name="T117" fmla="*/ 668 h 2424"/>
              <a:gd name="T118" fmla="*/ 1558 w 3751"/>
              <a:gd name="T119" fmla="*/ 0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51" h="2424">
                <a:moveTo>
                  <a:pt x="2958" y="1980"/>
                </a:moveTo>
                <a:lnTo>
                  <a:pt x="2858" y="2201"/>
                </a:lnTo>
                <a:lnTo>
                  <a:pt x="3406" y="2201"/>
                </a:lnTo>
                <a:lnTo>
                  <a:pt x="3305" y="1980"/>
                </a:lnTo>
                <a:lnTo>
                  <a:pt x="2958" y="1980"/>
                </a:lnTo>
                <a:close/>
                <a:moveTo>
                  <a:pt x="1703" y="1980"/>
                </a:moveTo>
                <a:lnTo>
                  <a:pt x="1601" y="2201"/>
                </a:lnTo>
                <a:lnTo>
                  <a:pt x="2150" y="2201"/>
                </a:lnTo>
                <a:lnTo>
                  <a:pt x="2049" y="1980"/>
                </a:lnTo>
                <a:lnTo>
                  <a:pt x="1703" y="1980"/>
                </a:lnTo>
                <a:close/>
                <a:moveTo>
                  <a:pt x="446" y="1980"/>
                </a:moveTo>
                <a:lnTo>
                  <a:pt x="346" y="2201"/>
                </a:lnTo>
                <a:lnTo>
                  <a:pt x="894" y="2201"/>
                </a:lnTo>
                <a:lnTo>
                  <a:pt x="794" y="1980"/>
                </a:lnTo>
                <a:lnTo>
                  <a:pt x="446" y="1980"/>
                </a:lnTo>
                <a:close/>
                <a:moveTo>
                  <a:pt x="2815" y="1757"/>
                </a:moveTo>
                <a:lnTo>
                  <a:pt x="3448" y="1757"/>
                </a:lnTo>
                <a:lnTo>
                  <a:pt x="3751" y="2424"/>
                </a:lnTo>
                <a:lnTo>
                  <a:pt x="2512" y="2424"/>
                </a:lnTo>
                <a:lnTo>
                  <a:pt x="2815" y="1757"/>
                </a:lnTo>
                <a:close/>
                <a:moveTo>
                  <a:pt x="1558" y="1757"/>
                </a:moveTo>
                <a:lnTo>
                  <a:pt x="2193" y="1757"/>
                </a:lnTo>
                <a:lnTo>
                  <a:pt x="2495" y="2424"/>
                </a:lnTo>
                <a:lnTo>
                  <a:pt x="1256" y="2424"/>
                </a:lnTo>
                <a:lnTo>
                  <a:pt x="1558" y="1757"/>
                </a:lnTo>
                <a:close/>
                <a:moveTo>
                  <a:pt x="303" y="1757"/>
                </a:moveTo>
                <a:lnTo>
                  <a:pt x="937" y="1757"/>
                </a:lnTo>
                <a:lnTo>
                  <a:pt x="1240" y="2424"/>
                </a:lnTo>
                <a:lnTo>
                  <a:pt x="0" y="2424"/>
                </a:lnTo>
                <a:lnTo>
                  <a:pt x="303" y="1757"/>
                </a:lnTo>
                <a:close/>
                <a:moveTo>
                  <a:pt x="2306" y="1089"/>
                </a:moveTo>
                <a:lnTo>
                  <a:pt x="2205" y="1310"/>
                </a:lnTo>
                <a:lnTo>
                  <a:pt x="2753" y="1310"/>
                </a:lnTo>
                <a:lnTo>
                  <a:pt x="2653" y="1089"/>
                </a:lnTo>
                <a:lnTo>
                  <a:pt x="2306" y="1089"/>
                </a:lnTo>
                <a:close/>
                <a:moveTo>
                  <a:pt x="1046" y="1089"/>
                </a:moveTo>
                <a:lnTo>
                  <a:pt x="946" y="1310"/>
                </a:lnTo>
                <a:lnTo>
                  <a:pt x="1494" y="1310"/>
                </a:lnTo>
                <a:lnTo>
                  <a:pt x="1394" y="1089"/>
                </a:lnTo>
                <a:lnTo>
                  <a:pt x="1046" y="1089"/>
                </a:lnTo>
                <a:close/>
                <a:moveTo>
                  <a:pt x="2162" y="866"/>
                </a:moveTo>
                <a:lnTo>
                  <a:pt x="2797" y="866"/>
                </a:lnTo>
                <a:lnTo>
                  <a:pt x="3099" y="1532"/>
                </a:lnTo>
                <a:lnTo>
                  <a:pt x="1860" y="1532"/>
                </a:lnTo>
                <a:lnTo>
                  <a:pt x="2162" y="866"/>
                </a:lnTo>
                <a:close/>
                <a:moveTo>
                  <a:pt x="903" y="866"/>
                </a:moveTo>
                <a:lnTo>
                  <a:pt x="1538" y="866"/>
                </a:lnTo>
                <a:lnTo>
                  <a:pt x="1840" y="1532"/>
                </a:lnTo>
                <a:lnTo>
                  <a:pt x="601" y="1532"/>
                </a:lnTo>
                <a:lnTo>
                  <a:pt x="903" y="866"/>
                </a:lnTo>
                <a:close/>
                <a:moveTo>
                  <a:pt x="1703" y="223"/>
                </a:moveTo>
                <a:lnTo>
                  <a:pt x="1601" y="445"/>
                </a:lnTo>
                <a:lnTo>
                  <a:pt x="2150" y="445"/>
                </a:lnTo>
                <a:lnTo>
                  <a:pt x="2049" y="223"/>
                </a:lnTo>
                <a:lnTo>
                  <a:pt x="1703" y="223"/>
                </a:lnTo>
                <a:close/>
                <a:moveTo>
                  <a:pt x="1558" y="0"/>
                </a:moveTo>
                <a:lnTo>
                  <a:pt x="2193" y="0"/>
                </a:lnTo>
                <a:lnTo>
                  <a:pt x="2495" y="668"/>
                </a:lnTo>
                <a:lnTo>
                  <a:pt x="1256" y="668"/>
                </a:lnTo>
                <a:lnTo>
                  <a:pt x="1558" y="0"/>
                </a:lnTo>
                <a:close/>
              </a:path>
            </a:pathLst>
          </a:custGeom>
          <a:solidFill>
            <a:srgbClr val="C00000"/>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378">
              <a:buClrTx/>
              <a:defRPr/>
            </a:pPr>
            <a:endParaRPr lang="en-US" sz="1500" kern="12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75BDFAE-A28E-F869-6BEE-8A71CD982E02}"/>
              </a:ext>
            </a:extLst>
          </p:cNvPr>
          <p:cNvSpPr txBox="1"/>
          <p:nvPr/>
        </p:nvSpPr>
        <p:spPr>
          <a:xfrm>
            <a:off x="1063194" y="1911980"/>
            <a:ext cx="10651384" cy="4247317"/>
          </a:xfrm>
          <a:prstGeom prst="rect">
            <a:avLst/>
          </a:prstGeom>
          <a:noFill/>
        </p:spPr>
        <p:txBody>
          <a:bodyPr wrap="square" rtlCol="0">
            <a:spAutoFit/>
          </a:bodyPr>
          <a:lstStyle/>
          <a:p>
            <a:r>
              <a:rPr lang="en-US" sz="1200">
                <a:effectLst/>
                <a:latin typeface="Montserrat"/>
                <a:ea typeface="Times New Roman" panose="02020603050405020304" pitchFamily="18" charset="0"/>
              </a:rPr>
              <a:t>Greater oversight, </a:t>
            </a:r>
            <a:r>
              <a:rPr lang="en-US" sz="1200" b="1">
                <a:effectLst/>
                <a:latin typeface="Montserrat"/>
                <a:ea typeface="Times New Roman" panose="02020603050405020304" pitchFamily="18" charset="0"/>
              </a:rPr>
              <a:t>transparency</a:t>
            </a:r>
            <a:r>
              <a:rPr lang="en-US" sz="1200">
                <a:effectLst/>
                <a:latin typeface="Montserrat"/>
                <a:ea typeface="Times New Roman" panose="02020603050405020304" pitchFamily="18" charset="0"/>
              </a:rPr>
              <a:t> and </a:t>
            </a:r>
            <a:r>
              <a:rPr lang="en-US" sz="1200" b="1">
                <a:effectLst/>
                <a:latin typeface="Montserrat"/>
                <a:ea typeface="Times New Roman" panose="02020603050405020304" pitchFamily="18" charset="0"/>
              </a:rPr>
              <a:t>ease of tracking </a:t>
            </a:r>
            <a:r>
              <a:rPr lang="en-US" sz="1200">
                <a:effectLst/>
                <a:latin typeface="Montserrat"/>
                <a:ea typeface="Times New Roman" panose="02020603050405020304" pitchFamily="18" charset="0"/>
              </a:rPr>
              <a:t>transactions (finding exceptions and variances), and monitoring financial performance. For example: seeing projected balances and leveraging </a:t>
            </a:r>
            <a:r>
              <a:rPr lang="en-US" sz="1200" b="1">
                <a:effectLst/>
                <a:latin typeface="Montserrat"/>
                <a:ea typeface="Times New Roman" panose="02020603050405020304" pitchFamily="18" charset="0"/>
              </a:rPr>
              <a:t>budgetary control. </a:t>
            </a:r>
          </a:p>
          <a:p>
            <a:endParaRPr lang="en-US" sz="1200">
              <a:latin typeface="Montserrat"/>
              <a:ea typeface="Calibri"/>
            </a:endParaRPr>
          </a:p>
          <a:p>
            <a:r>
              <a:rPr lang="en-US" sz="1200">
                <a:latin typeface="Montserrat"/>
              </a:rPr>
              <a:t>End-to-end </a:t>
            </a:r>
            <a:r>
              <a:rPr lang="en-US" sz="1200" b="1">
                <a:latin typeface="Montserrat"/>
              </a:rPr>
              <a:t>training will be needed </a:t>
            </a:r>
            <a:r>
              <a:rPr lang="en-US" sz="1200">
                <a:latin typeface="Montserrat"/>
              </a:rPr>
              <a:t>for transacting and on new reporting tools. </a:t>
            </a:r>
          </a:p>
          <a:p>
            <a:endParaRPr lang="en-US" sz="1200">
              <a:latin typeface="Montserrat"/>
            </a:endParaRPr>
          </a:p>
          <a:p>
            <a:r>
              <a:rPr lang="en-US" sz="1200">
                <a:latin typeface="Montserrat"/>
              </a:rPr>
              <a:t>Department-level managers (and IFR managers) will need training on areas such as </a:t>
            </a:r>
            <a:r>
              <a:rPr lang="en-US" sz="1200" b="1">
                <a:latin typeface="Montserrat"/>
              </a:rPr>
              <a:t>creating invoices and receipts (AR), queries and reports. This includes continual training on the Chart of Accounts,</a:t>
            </a:r>
            <a:r>
              <a:rPr lang="en-US" sz="1200">
                <a:latin typeface="Montserrat"/>
              </a:rPr>
              <a:t> which users don't interact with on a regular basis in the current state in PeopleSoft. </a:t>
            </a:r>
          </a:p>
          <a:p>
            <a:pPr marL="342900" indent="-342900">
              <a:buFont typeface="Calibri" panose="020F0502020204030204" pitchFamily="34" charset="0"/>
              <a:buChar char="-"/>
            </a:pPr>
            <a:endParaRPr lang="en-US" sz="1200">
              <a:latin typeface="Montserrat" panose="00000500000000000000" pitchFamily="2" charset="0"/>
            </a:endParaRPr>
          </a:p>
          <a:p>
            <a:r>
              <a:rPr lang="en-US" sz="1200" b="1">
                <a:latin typeface="Montserrat"/>
                <a:ea typeface="Calibri"/>
              </a:rPr>
              <a:t>Reporting</a:t>
            </a:r>
            <a:r>
              <a:rPr lang="en-US" sz="1200">
                <a:latin typeface="Montserrat"/>
                <a:ea typeface="Calibri"/>
              </a:rPr>
              <a:t> (for the processes in scope) will be generated from a single source of truth through various tools, such as BI Publisher, Oracle Transactional Business Intelligence (OTBI), and FDI (Fusion Data Intelligence). </a:t>
            </a:r>
            <a:r>
              <a:rPr lang="en-US" sz="1200">
                <a:latin typeface="Montserrat" panose="00000500000000000000" pitchFamily="2" charset="0"/>
              </a:rPr>
              <a:t>ERP supports the Chart of Accounts benefits, such as </a:t>
            </a:r>
            <a:r>
              <a:rPr lang="en-US" sz="1200" b="1">
                <a:latin typeface="Montserrat" panose="00000500000000000000" pitchFamily="2" charset="0"/>
              </a:rPr>
              <a:t>multiple levels of hierarchies </a:t>
            </a:r>
            <a:r>
              <a:rPr lang="en-US" sz="1200">
                <a:latin typeface="Montserrat" panose="00000500000000000000" pitchFamily="2" charset="0"/>
              </a:rPr>
              <a:t>in each segment.  Hierarchies provide summaries that can be queried and reported.</a:t>
            </a:r>
            <a:endParaRPr lang="en-US" sz="1200" b="1">
              <a:latin typeface="Montserrat"/>
              <a:ea typeface="Calibri"/>
            </a:endParaRPr>
          </a:p>
          <a:p>
            <a:endParaRPr lang="en-US" sz="1200">
              <a:latin typeface="Montserrat" panose="00000500000000000000" pitchFamily="2" charset="0"/>
            </a:endParaRPr>
          </a:p>
          <a:p>
            <a:r>
              <a:rPr lang="en-US" sz="1200" b="1" i="0" u="none" strike="noStrike" cap="none">
                <a:solidFill>
                  <a:srgbClr val="000000"/>
                </a:solidFill>
                <a:effectLst/>
                <a:latin typeface="Montserrat" panose="00000500000000000000" pitchFamily="2" charset="0"/>
                <a:ea typeface="Arial"/>
                <a:cs typeface="Arial"/>
                <a:sym typeface="Arial"/>
              </a:rPr>
              <a:t>Subledger accounting is a new mindset</a:t>
            </a:r>
            <a:r>
              <a:rPr lang="en-US" sz="1200" b="0" i="0" u="none" strike="noStrike" cap="none">
                <a:solidFill>
                  <a:srgbClr val="000000"/>
                </a:solidFill>
                <a:effectLst/>
                <a:latin typeface="Montserrat" panose="00000500000000000000" pitchFamily="2" charset="0"/>
                <a:ea typeface="Arial"/>
                <a:cs typeface="Arial"/>
                <a:sym typeface="Arial"/>
              </a:rPr>
              <a:t>, in which transactions roll up to the General Ledger from the subledgers, and </a:t>
            </a:r>
            <a:r>
              <a:rPr lang="en-US" sz="1200">
                <a:latin typeface="Montserrat" panose="00000500000000000000" pitchFamily="2" charset="0"/>
              </a:rPr>
              <a:t>the Accounting team</a:t>
            </a:r>
            <a:r>
              <a:rPr lang="en-US" sz="1200" b="0" i="0" u="none" strike="noStrike" cap="none">
                <a:solidFill>
                  <a:srgbClr val="000000"/>
                </a:solidFill>
                <a:effectLst/>
                <a:latin typeface="Montserrat" panose="00000500000000000000" pitchFamily="2" charset="0"/>
                <a:ea typeface="Arial"/>
                <a:cs typeface="Arial"/>
                <a:sym typeface="Arial"/>
              </a:rPr>
              <a:t> can drill down from the General Ledger to the subledger for transaction details. </a:t>
            </a:r>
          </a:p>
          <a:p>
            <a:endParaRPr lang="en-US" sz="1200">
              <a:latin typeface="Montserrat" panose="00000500000000000000" pitchFamily="2" charset="0"/>
            </a:endParaRPr>
          </a:p>
          <a:p>
            <a:r>
              <a:rPr lang="en-US" sz="1200">
                <a:latin typeface="Montserrat" panose="00000500000000000000" pitchFamily="2" charset="0"/>
              </a:rPr>
              <a:t>The monthly </a:t>
            </a:r>
            <a:r>
              <a:rPr lang="en-US" sz="1200" b="1">
                <a:latin typeface="Montserrat" panose="00000500000000000000" pitchFamily="2" charset="0"/>
              </a:rPr>
              <a:t>period close </a:t>
            </a:r>
            <a:r>
              <a:rPr lang="en-US" sz="1200">
                <a:latin typeface="Montserrat" panose="00000500000000000000" pitchFamily="2" charset="0"/>
              </a:rPr>
              <a:t>process will be net </a:t>
            </a:r>
            <a:r>
              <a:rPr lang="en-US" sz="1200" b="1">
                <a:latin typeface="Montserrat" panose="00000500000000000000" pitchFamily="2" charset="0"/>
              </a:rPr>
              <a:t>new </a:t>
            </a:r>
            <a:r>
              <a:rPr lang="en-US" sz="1200">
                <a:latin typeface="Montserrat" panose="00000500000000000000" pitchFamily="2" charset="0"/>
              </a:rPr>
              <a:t>to Stony Brook, as well as using the 13</a:t>
            </a:r>
            <a:r>
              <a:rPr lang="en-US" sz="1200" baseline="30000">
                <a:latin typeface="Montserrat" panose="00000500000000000000" pitchFamily="2" charset="0"/>
              </a:rPr>
              <a:t>th</a:t>
            </a:r>
            <a:r>
              <a:rPr lang="en-US" sz="1200">
                <a:latin typeface="Montserrat" panose="00000500000000000000" pitchFamily="2" charset="0"/>
              </a:rPr>
              <a:t> period (instead of the current adjust period and closing periods). Closing the period monthly is a leading practice and enables the institution to have monthly financial statements.</a:t>
            </a:r>
          </a:p>
          <a:p>
            <a:endParaRPr lang="en-US" sz="1200">
              <a:latin typeface="Montserrat" panose="00000500000000000000" pitchFamily="2" charset="0"/>
            </a:endParaRPr>
          </a:p>
          <a:p>
            <a:r>
              <a:rPr lang="en-US" sz="1200">
                <a:latin typeface="Montserrat" panose="00000500000000000000" pitchFamily="2" charset="0"/>
              </a:rPr>
              <a:t>With new integrations, WolfieONE will become the source of truth for SBU and SBF financial data, which means the information within the system can be “consumed” in a </a:t>
            </a:r>
            <a:r>
              <a:rPr lang="en-US" sz="1200" b="1">
                <a:latin typeface="Montserrat" panose="00000500000000000000" pitchFamily="2" charset="0"/>
              </a:rPr>
              <a:t>more up-to-date </a:t>
            </a:r>
            <a:r>
              <a:rPr lang="en-US" sz="1200">
                <a:latin typeface="Montserrat" panose="00000500000000000000" pitchFamily="2" charset="0"/>
              </a:rPr>
              <a:t>manner and with less of a lag in data feeds from other sources. </a:t>
            </a:r>
          </a:p>
          <a:p>
            <a:endParaRPr lang="en-US"/>
          </a:p>
        </p:txBody>
      </p:sp>
      <p:pic>
        <p:nvPicPr>
          <p:cNvPr id="7" name="Graphic 6">
            <a:extLst>
              <a:ext uri="{FF2B5EF4-FFF2-40B4-BE49-F238E27FC236}">
                <a16:creationId xmlns:a16="http://schemas.microsoft.com/office/drawing/2014/main" id="{3B16CFD5-B810-95D7-4298-D127082E679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215" y="2906902"/>
            <a:ext cx="389007" cy="389007"/>
          </a:xfrm>
          <a:prstGeom prst="rect">
            <a:avLst/>
          </a:prstGeom>
        </p:spPr>
      </p:pic>
      <p:sp>
        <p:nvSpPr>
          <p:cNvPr id="8" name="Slide Number Placeholder 7">
            <a:extLst>
              <a:ext uri="{FF2B5EF4-FFF2-40B4-BE49-F238E27FC236}">
                <a16:creationId xmlns:a16="http://schemas.microsoft.com/office/drawing/2014/main" id="{A36F6F8A-302B-297B-C7C2-EE8FF2A1BBC1}"/>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11</a:t>
            </a:fld>
            <a:endParaRPr lang="en"/>
          </a:p>
        </p:txBody>
      </p:sp>
      <p:pic>
        <p:nvPicPr>
          <p:cNvPr id="11" name="Graphic 10">
            <a:extLst>
              <a:ext uri="{FF2B5EF4-FFF2-40B4-BE49-F238E27FC236}">
                <a16:creationId xmlns:a16="http://schemas.microsoft.com/office/drawing/2014/main" id="{23E09A87-A3A9-246F-1D3E-530D048CE11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1671" y="4515971"/>
            <a:ext cx="487191" cy="487191"/>
          </a:xfrm>
          <a:prstGeom prst="rect">
            <a:avLst/>
          </a:prstGeom>
        </p:spPr>
      </p:pic>
      <p:pic>
        <p:nvPicPr>
          <p:cNvPr id="13" name="Graphic 12">
            <a:extLst>
              <a:ext uri="{FF2B5EF4-FFF2-40B4-BE49-F238E27FC236}">
                <a16:creationId xmlns:a16="http://schemas.microsoft.com/office/drawing/2014/main" id="{A6EF4854-6249-1EC1-8260-C2BC9E7E02A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9764" y="5381898"/>
            <a:ext cx="531003" cy="531003"/>
          </a:xfrm>
          <a:prstGeom prst="rect">
            <a:avLst/>
          </a:prstGeom>
        </p:spPr>
      </p:pic>
    </p:spTree>
    <p:extLst>
      <p:ext uri="{BB962C8B-B14F-4D97-AF65-F5344CB8AC3E}">
        <p14:creationId xmlns:p14="http://schemas.microsoft.com/office/powerpoint/2010/main" val="1927900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236A98B9-01C4-A3C1-FDCE-BEC2C8E43E85}"/>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50D612D2-CA98-4386-0071-C29EDD81E37F}"/>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312100" y="288101"/>
            <a:ext cx="2278899" cy="332700"/>
          </a:xfrm>
          <a:prstGeom prst="rect">
            <a:avLst/>
          </a:prstGeom>
          <a:noFill/>
          <a:ln>
            <a:noFill/>
          </a:ln>
        </p:spPr>
      </p:pic>
      <p:sp>
        <p:nvSpPr>
          <p:cNvPr id="3" name="Title 17">
            <a:extLst>
              <a:ext uri="{FF2B5EF4-FFF2-40B4-BE49-F238E27FC236}">
                <a16:creationId xmlns:a16="http://schemas.microsoft.com/office/drawing/2014/main" id="{059EDC4C-E41A-6147-4EF6-2108F016F5E2}"/>
              </a:ext>
            </a:extLst>
          </p:cNvPr>
          <p:cNvSpPr txBox="1">
            <a:spLocks noGrp="1"/>
          </p:cNvSpPr>
          <p:nvPr>
            <p:ph type="title" idx="4294967295"/>
          </p:nvPr>
        </p:nvSpPr>
        <p:spPr>
          <a:xfrm>
            <a:off x="580696" y="149105"/>
            <a:ext cx="11252200" cy="334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ERP Change Impacts</a:t>
            </a:r>
          </a:p>
        </p:txBody>
      </p:sp>
      <p:sp>
        <p:nvSpPr>
          <p:cNvPr id="4" name="Slide Number Placeholder 3">
            <a:extLst>
              <a:ext uri="{FF2B5EF4-FFF2-40B4-BE49-F238E27FC236}">
                <a16:creationId xmlns:a16="http://schemas.microsoft.com/office/drawing/2014/main" id="{AE041E4C-0C51-A573-AC14-D275E1FB23CA}"/>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12</a:t>
            </a:fld>
            <a:endParaRPr lang="en"/>
          </a:p>
        </p:txBody>
      </p:sp>
      <p:graphicFrame>
        <p:nvGraphicFramePr>
          <p:cNvPr id="5" name="Table 3">
            <a:extLst>
              <a:ext uri="{FF2B5EF4-FFF2-40B4-BE49-F238E27FC236}">
                <a16:creationId xmlns:a16="http://schemas.microsoft.com/office/drawing/2014/main" id="{253E83D0-329E-89BE-0825-B9FC2DF5B6BC}"/>
              </a:ext>
            </a:extLst>
          </p:cNvPr>
          <p:cNvGraphicFramePr>
            <a:graphicFrameLocks noGrp="1"/>
          </p:cNvGraphicFramePr>
          <p:nvPr>
            <p:extLst>
              <p:ext uri="{D42A27DB-BD31-4B8C-83A1-F6EECF244321}">
                <p14:modId xmlns:p14="http://schemas.microsoft.com/office/powerpoint/2010/main" val="1048363623"/>
              </p:ext>
            </p:extLst>
          </p:nvPr>
        </p:nvGraphicFramePr>
        <p:xfrm>
          <a:off x="594823" y="957578"/>
          <a:ext cx="11055611" cy="1736204"/>
        </p:xfrm>
        <a:graphic>
          <a:graphicData uri="http://schemas.openxmlformats.org/drawingml/2006/table">
            <a:tbl>
              <a:tblPr firstRow="1" bandRow="1"/>
              <a:tblGrid>
                <a:gridCol w="1976731">
                  <a:extLst>
                    <a:ext uri="{9D8B030D-6E8A-4147-A177-3AD203B41FA5}">
                      <a16:colId xmlns:a16="http://schemas.microsoft.com/office/drawing/2014/main" val="1624069861"/>
                    </a:ext>
                  </a:extLst>
                </a:gridCol>
                <a:gridCol w="9078880">
                  <a:extLst>
                    <a:ext uri="{9D8B030D-6E8A-4147-A177-3AD203B41FA5}">
                      <a16:colId xmlns:a16="http://schemas.microsoft.com/office/drawing/2014/main" val="2209817847"/>
                    </a:ext>
                  </a:extLst>
                </a:gridCol>
              </a:tblGrid>
              <a:tr h="268084">
                <a:tc>
                  <a:txBody>
                    <a:bodyPr/>
                    <a:lstStyle/>
                    <a:p>
                      <a:pPr algn="ctr"/>
                      <a:endParaRPr lang="en-US" sz="1000" b="1">
                        <a:latin typeface="Montserrat"/>
                      </a:endParaRPr>
                    </a:p>
                  </a:txBody>
                  <a:tcPr/>
                </a:tc>
                <a:tc>
                  <a:txBody>
                    <a:bodyPr/>
                    <a:lstStyle/>
                    <a:p>
                      <a:r>
                        <a:rPr lang="en-US" sz="1000" b="1">
                          <a:solidFill>
                            <a:schemeClr val="bg1"/>
                          </a:solidFill>
                          <a:latin typeface="Montserrat" panose="00000500000000000000" pitchFamily="2" charset="0"/>
                        </a:rPr>
                        <a:t>Future State</a:t>
                      </a:r>
                    </a:p>
                  </a:txBody>
                  <a:tcPr>
                    <a:solidFill>
                      <a:schemeClr val="bg2"/>
                    </a:solidFill>
                  </a:tcPr>
                </a:tc>
                <a:extLst>
                  <a:ext uri="{0D108BD9-81ED-4DB2-BD59-A6C34878D82A}">
                    <a16:rowId xmlns:a16="http://schemas.microsoft.com/office/drawing/2014/main" val="1190395779"/>
                  </a:ext>
                </a:extLst>
              </a:tr>
              <a:tr h="370840">
                <a:tc>
                  <a:txBody>
                    <a:bodyPr/>
                    <a:lstStyle/>
                    <a:p>
                      <a:pPr algn="ctr"/>
                      <a:r>
                        <a:rPr lang="en-US" sz="1000" b="1">
                          <a:latin typeface="Montserrat"/>
                        </a:rPr>
                        <a:t>Cash Management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i="0" u="none" strike="noStrike" cap="none">
                          <a:solidFill>
                            <a:srgbClr val="000000"/>
                          </a:solidFill>
                          <a:effectLst/>
                          <a:latin typeface="Montserrat"/>
                          <a:ea typeface="Arial"/>
                          <a:cs typeface="Arial"/>
                          <a:sym typeface="Arial"/>
                        </a:rPr>
                        <a:t>All workflows will be new. </a:t>
                      </a:r>
                      <a:r>
                        <a:rPr lang="en-US" sz="1000" b="0" i="0" u="none" strike="noStrike" cap="none">
                          <a:solidFill>
                            <a:srgbClr val="000000"/>
                          </a:solidFill>
                          <a:effectLst/>
                          <a:latin typeface="Montserrat"/>
                          <a:ea typeface="Arial"/>
                          <a:cs typeface="Arial"/>
                        </a:rPr>
                        <a:t>Oracle allows for </a:t>
                      </a:r>
                      <a:r>
                        <a:rPr lang="en-US" sz="1000" b="1" i="0" u="none" strike="noStrike" cap="none">
                          <a:solidFill>
                            <a:srgbClr val="000000"/>
                          </a:solidFill>
                          <a:effectLst/>
                          <a:latin typeface="Montserrat"/>
                          <a:ea typeface="Arial"/>
                          <a:cs typeface="Arial"/>
                        </a:rPr>
                        <a:t>Automated</a:t>
                      </a:r>
                      <a:r>
                        <a:rPr lang="en-US" sz="1000" b="1" i="0" u="none" strike="noStrike" cap="none">
                          <a:solidFill>
                            <a:srgbClr val="000000"/>
                          </a:solidFill>
                          <a:effectLst/>
                          <a:latin typeface="Montserrat"/>
                          <a:ea typeface="Arial"/>
                          <a:cs typeface="Arial"/>
                          <a:sym typeface="Arial"/>
                        </a:rPr>
                        <a:t> reconciliation, NET NEW </a:t>
                      </a:r>
                      <a:r>
                        <a:rPr lang="en-US" sz="1000" b="0" i="0" u="none" strike="noStrike" cap="none">
                          <a:solidFill>
                            <a:srgbClr val="000000"/>
                          </a:solidFill>
                          <a:effectLst/>
                          <a:latin typeface="Montserrat"/>
                          <a:ea typeface="Arial"/>
                          <a:cs typeface="Arial"/>
                        </a:rPr>
                        <a:t>processes. ONLY impacts central accounting. </a:t>
                      </a:r>
                      <a:endParaRPr lang="en-US" sz="1000">
                        <a:latin typeface="Montserrat" panose="00000500000000000000" pitchFamily="2" charset="0"/>
                      </a:endParaRPr>
                    </a:p>
                  </a:txBody>
                  <a:tcPr/>
                </a:tc>
                <a:extLst>
                  <a:ext uri="{0D108BD9-81ED-4DB2-BD59-A6C34878D82A}">
                    <a16:rowId xmlns:a16="http://schemas.microsoft.com/office/drawing/2014/main" val="1015269181"/>
                  </a:ext>
                </a:extLst>
              </a:tr>
              <a:tr h="370840">
                <a:tc>
                  <a:txBody>
                    <a:bodyPr/>
                    <a:lstStyle/>
                    <a:p>
                      <a:pPr algn="ctr"/>
                      <a:r>
                        <a:rPr lang="en-US" sz="1000" b="1">
                          <a:latin typeface="Montserrat"/>
                        </a:rPr>
                        <a:t>Fixed Assets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rgbClr val="000000"/>
                          </a:solidFill>
                          <a:effectLst/>
                          <a:latin typeface="Montserrat"/>
                          <a:ea typeface="Arial"/>
                          <a:cs typeface="Arial"/>
                          <a:sym typeface="Arial"/>
                        </a:rPr>
                        <a:t>Ability to upload or manually add, manage, depreciate, and track fixed assets in WolfieONE. </a:t>
                      </a:r>
                      <a:r>
                        <a:rPr lang="en-US" sz="1000" b="1" i="0" u="none" strike="noStrike" cap="none">
                          <a:solidFill>
                            <a:srgbClr val="000000"/>
                          </a:solidFill>
                          <a:effectLst/>
                          <a:latin typeface="Montserrat"/>
                          <a:ea typeface="Arial"/>
                          <a:cs typeface="Arial"/>
                          <a:sym typeface="Arial"/>
                        </a:rPr>
                        <a:t>Net new processes </a:t>
                      </a:r>
                      <a:r>
                        <a:rPr lang="en-US" sz="1000" b="0" i="0" u="none" strike="noStrike" cap="none">
                          <a:solidFill>
                            <a:srgbClr val="000000"/>
                          </a:solidFill>
                          <a:effectLst/>
                          <a:latin typeface="Montserrat"/>
                          <a:ea typeface="Arial"/>
                          <a:cs typeface="Arial"/>
                          <a:sym typeface="Arial"/>
                        </a:rPr>
                        <a:t>will require training. </a:t>
                      </a:r>
                      <a:r>
                        <a:rPr lang="en-US" sz="1000" b="1" i="0" u="none" strike="noStrike" cap="none">
                          <a:solidFill>
                            <a:srgbClr val="000000"/>
                          </a:solidFill>
                          <a:effectLst/>
                          <a:latin typeface="Montserrat"/>
                          <a:ea typeface="Arial"/>
                          <a:cs typeface="Arial"/>
                          <a:sym typeface="Arial"/>
                        </a:rPr>
                        <a:t>Gaining visibility into assets </a:t>
                      </a:r>
                      <a:r>
                        <a:rPr lang="en-US" sz="1000" b="0" i="0" u="none" strike="noStrike" cap="none">
                          <a:solidFill>
                            <a:srgbClr val="000000"/>
                          </a:solidFill>
                          <a:effectLst/>
                          <a:latin typeface="Montserrat"/>
                          <a:ea typeface="Arial"/>
                          <a:cs typeface="Arial"/>
                          <a:sym typeface="Arial"/>
                        </a:rPr>
                        <a:t>value/depreciation/financial details, automation of data capture and reporting.</a:t>
                      </a:r>
                    </a:p>
                  </a:txBody>
                  <a:tcPr/>
                </a:tc>
                <a:extLst>
                  <a:ext uri="{0D108BD9-81ED-4DB2-BD59-A6C34878D82A}">
                    <a16:rowId xmlns:a16="http://schemas.microsoft.com/office/drawing/2014/main" val="1199672079"/>
                  </a:ext>
                </a:extLst>
              </a:tr>
              <a:tr h="370840">
                <a:tc>
                  <a:txBody>
                    <a:bodyPr/>
                    <a:lstStyle/>
                    <a:p>
                      <a:pPr algn="ctr"/>
                      <a:r>
                        <a:rPr lang="en-US" sz="1000" b="1">
                          <a:latin typeface="Montserrat"/>
                        </a:rPr>
                        <a:t>Payables (AP)</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latin typeface="Montserrat"/>
                        </a:rPr>
                        <a:t>Leveraging functionality for </a:t>
                      </a:r>
                      <a:r>
                        <a:rPr lang="en-US" sz="1000" b="1">
                          <a:latin typeface="Montserrat"/>
                        </a:rPr>
                        <a:t>patient refunds, student refunds, travel reimbursements </a:t>
                      </a:r>
                      <a:r>
                        <a:rPr lang="en-US" sz="1000" b="0">
                          <a:latin typeface="Montserrat"/>
                        </a:rPr>
                        <a:t>and department refunds (departments refunding a customer that they billed through AR). Moving to Oracle Cloud.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00" b="1">
                        <a:latin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kern="1200">
                          <a:solidFill>
                            <a:schemeClr val="tx1"/>
                          </a:solidFill>
                          <a:effectLst/>
                          <a:latin typeface="Montserrat" panose="00000500000000000000" pitchFamily="2" charset="0"/>
                          <a:ea typeface="+mn-ea"/>
                          <a:cs typeface="+mn-cs"/>
                        </a:rPr>
                        <a:t>1099/1042 </a:t>
                      </a:r>
                      <a:r>
                        <a:rPr lang="en-US" sz="1000" kern="1200">
                          <a:solidFill>
                            <a:schemeClr val="tx1"/>
                          </a:solidFill>
                          <a:effectLst/>
                          <a:latin typeface="Montserrat" panose="00000500000000000000" pitchFamily="2" charset="0"/>
                          <a:ea typeface="+mn-ea"/>
                          <a:cs typeface="+mn-cs"/>
                        </a:rPr>
                        <a:t>Reporting and Withholding will be new for </a:t>
                      </a:r>
                      <a:r>
                        <a:rPr lang="en-US" sz="1000" b="1" kern="1200">
                          <a:solidFill>
                            <a:schemeClr val="tx1"/>
                          </a:solidFill>
                          <a:effectLst/>
                          <a:latin typeface="Montserrat" panose="00000500000000000000" pitchFamily="2" charset="0"/>
                          <a:ea typeface="+mn-ea"/>
                          <a:cs typeface="+mn-cs"/>
                        </a:rPr>
                        <a:t>SBF </a:t>
                      </a:r>
                      <a:r>
                        <a:rPr lang="en-US" sz="1000" kern="1200">
                          <a:solidFill>
                            <a:schemeClr val="tx1"/>
                          </a:solidFill>
                          <a:effectLst/>
                          <a:latin typeface="Montserrat" panose="00000500000000000000" pitchFamily="2" charset="0"/>
                          <a:ea typeface="+mn-ea"/>
                          <a:cs typeface="+mn-cs"/>
                        </a:rPr>
                        <a:t>and will require training. </a:t>
                      </a:r>
                      <a:endParaRPr lang="en-US" sz="1000" b="1">
                        <a:latin typeface="Montserrat" panose="00000500000000000000" pitchFamily="2" charset="0"/>
                      </a:endParaRPr>
                    </a:p>
                  </a:txBody>
                  <a:tcPr/>
                </a:tc>
                <a:extLst>
                  <a:ext uri="{0D108BD9-81ED-4DB2-BD59-A6C34878D82A}">
                    <a16:rowId xmlns:a16="http://schemas.microsoft.com/office/drawing/2014/main" val="1129243400"/>
                  </a:ext>
                </a:extLst>
              </a:tr>
            </a:tbl>
          </a:graphicData>
        </a:graphic>
      </p:graphicFrame>
      <p:graphicFrame>
        <p:nvGraphicFramePr>
          <p:cNvPr id="6" name="Table 3">
            <a:extLst>
              <a:ext uri="{FF2B5EF4-FFF2-40B4-BE49-F238E27FC236}">
                <a16:creationId xmlns:a16="http://schemas.microsoft.com/office/drawing/2014/main" id="{2BD01E6A-BDAC-CEA8-F72F-753D901DF365}"/>
              </a:ext>
            </a:extLst>
          </p:cNvPr>
          <p:cNvGraphicFramePr>
            <a:graphicFrameLocks noGrp="1"/>
          </p:cNvGraphicFramePr>
          <p:nvPr>
            <p:extLst>
              <p:ext uri="{D42A27DB-BD31-4B8C-83A1-F6EECF244321}">
                <p14:modId xmlns:p14="http://schemas.microsoft.com/office/powerpoint/2010/main" val="3021869235"/>
              </p:ext>
            </p:extLst>
          </p:nvPr>
        </p:nvGraphicFramePr>
        <p:xfrm>
          <a:off x="599342" y="2692268"/>
          <a:ext cx="11051091" cy="2773680"/>
        </p:xfrm>
        <a:graphic>
          <a:graphicData uri="http://schemas.openxmlformats.org/drawingml/2006/table">
            <a:tbl>
              <a:tblPr firstRow="1" bandRow="1"/>
              <a:tblGrid>
                <a:gridCol w="1972408">
                  <a:extLst>
                    <a:ext uri="{9D8B030D-6E8A-4147-A177-3AD203B41FA5}">
                      <a16:colId xmlns:a16="http://schemas.microsoft.com/office/drawing/2014/main" val="1624069861"/>
                    </a:ext>
                  </a:extLst>
                </a:gridCol>
                <a:gridCol w="9078683">
                  <a:extLst>
                    <a:ext uri="{9D8B030D-6E8A-4147-A177-3AD203B41FA5}">
                      <a16:colId xmlns:a16="http://schemas.microsoft.com/office/drawing/2014/main" val="1921227290"/>
                    </a:ext>
                  </a:extLst>
                </a:gridCol>
              </a:tblGrid>
              <a:tr h="370840">
                <a:tc>
                  <a:txBody>
                    <a:bodyPr/>
                    <a:lstStyle/>
                    <a:p>
                      <a:pPr algn="ctr"/>
                      <a:r>
                        <a:rPr lang="en-US" sz="1000" b="1">
                          <a:latin typeface="Montserrat" panose="00000500000000000000" pitchFamily="2" charset="0"/>
                        </a:rPr>
                        <a:t>Receivables (AR)</a:t>
                      </a:r>
                    </a:p>
                  </a:txBody>
                  <a:tcPr>
                    <a:solidFill>
                      <a:schemeClr val="bg1"/>
                    </a:solidFill>
                  </a:tcPr>
                </a:tc>
                <a:tc>
                  <a:txBody>
                    <a:bodyPr/>
                    <a:lstStyle/>
                    <a:p>
                      <a:pPr marL="171450" lvl="0" indent="-171450">
                        <a:buFontTx/>
                        <a:buChar char="-"/>
                      </a:pPr>
                      <a:r>
                        <a:rPr lang="en-US" sz="1000" b="1" i="0" u="none" strike="noStrike" cap="none">
                          <a:solidFill>
                            <a:srgbClr val="000000"/>
                          </a:solidFill>
                          <a:effectLst/>
                          <a:latin typeface="Montserrat" panose="00000500000000000000" pitchFamily="2" charset="0"/>
                          <a:ea typeface="Arial"/>
                          <a:cs typeface="Arial"/>
                          <a:sym typeface="Arial"/>
                        </a:rPr>
                        <a:t>New processes will require training: invoicing external clients, balance reconciliation</a:t>
                      </a:r>
                      <a:r>
                        <a:rPr lang="en-US" sz="1000" b="0" i="0" u="none" strike="noStrike" cap="none">
                          <a:solidFill>
                            <a:srgbClr val="000000"/>
                          </a:solidFill>
                          <a:effectLst/>
                          <a:latin typeface="Montserrat" panose="00000500000000000000" pitchFamily="2" charset="0"/>
                          <a:ea typeface="Arial"/>
                          <a:cs typeface="Arial"/>
                          <a:sym typeface="Arial"/>
                        </a:rPr>
                        <a:t> (not done in the current state), </a:t>
                      </a:r>
                      <a:r>
                        <a:rPr lang="en-US" sz="1000" b="1" i="0" u="none" strike="noStrike" cap="none">
                          <a:solidFill>
                            <a:srgbClr val="000000"/>
                          </a:solidFill>
                          <a:effectLst/>
                          <a:latin typeface="Montserrat" panose="00000500000000000000" pitchFamily="2" charset="0"/>
                          <a:ea typeface="Arial"/>
                          <a:cs typeface="Arial"/>
                          <a:sym typeface="Arial"/>
                        </a:rPr>
                        <a:t>creating invoices in ERP, creating and applying receipts</a:t>
                      </a:r>
                      <a:r>
                        <a:rPr lang="en-US" sz="1000" b="0" i="0" u="none" strike="noStrike" cap="none">
                          <a:solidFill>
                            <a:srgbClr val="000000"/>
                          </a:solidFill>
                          <a:effectLst/>
                          <a:latin typeface="Montserrat" panose="00000500000000000000" pitchFamily="2" charset="0"/>
                          <a:ea typeface="Arial"/>
                          <a:cs typeface="Arial"/>
                          <a:sym typeface="Arial"/>
                        </a:rPr>
                        <a:t>, using </a:t>
                      </a:r>
                      <a:r>
                        <a:rPr lang="en-US" sz="1000" b="0" i="1" u="none" strike="noStrike" cap="none">
                          <a:solidFill>
                            <a:srgbClr val="000000"/>
                          </a:solidFill>
                          <a:effectLst/>
                          <a:latin typeface="Montserrat" panose="00000500000000000000" pitchFamily="2" charset="0"/>
                          <a:ea typeface="Arial"/>
                          <a:cs typeface="Arial"/>
                          <a:sym typeface="Arial"/>
                        </a:rPr>
                        <a:t>infolets</a:t>
                      </a:r>
                      <a:r>
                        <a:rPr lang="en-US" sz="1000" b="0" i="0" u="none" strike="noStrike" cap="none">
                          <a:solidFill>
                            <a:srgbClr val="000000"/>
                          </a:solidFill>
                          <a:effectLst/>
                          <a:latin typeface="Montserrat" panose="00000500000000000000" pitchFamily="2" charset="0"/>
                          <a:ea typeface="Arial"/>
                          <a:cs typeface="Arial"/>
                          <a:sym typeface="Arial"/>
                        </a:rPr>
                        <a:t> and </a:t>
                      </a:r>
                      <a:r>
                        <a:rPr lang="en-US" sz="1000" b="0" i="1" u="none" strike="noStrike" cap="none">
                          <a:solidFill>
                            <a:srgbClr val="000000"/>
                          </a:solidFill>
                          <a:effectLst/>
                          <a:latin typeface="Montserrat" panose="00000500000000000000" pitchFamily="2" charset="0"/>
                          <a:ea typeface="Arial"/>
                          <a:cs typeface="Arial"/>
                          <a:sym typeface="Arial"/>
                        </a:rPr>
                        <a:t>watchlists</a:t>
                      </a:r>
                      <a:r>
                        <a:rPr lang="en-US" sz="1000" b="0" i="0" u="none" strike="noStrike" cap="none">
                          <a:solidFill>
                            <a:srgbClr val="000000"/>
                          </a:solidFill>
                          <a:effectLst/>
                          <a:latin typeface="Montserrat" panose="00000500000000000000" pitchFamily="2" charset="0"/>
                          <a:ea typeface="Arial"/>
                          <a:cs typeface="Arial"/>
                          <a:sym typeface="Arial"/>
                        </a:rPr>
                        <a:t>.</a:t>
                      </a:r>
                    </a:p>
                    <a:p>
                      <a:pPr marL="0" lvl="0" indent="0">
                        <a:buFontTx/>
                        <a:buNone/>
                      </a:pPr>
                      <a:endParaRPr lang="en-US" sz="1000" b="0" i="0" u="none" strike="noStrike" cap="none">
                        <a:solidFill>
                          <a:srgbClr val="000000"/>
                        </a:solidFill>
                        <a:effectLst/>
                        <a:latin typeface="Montserrat" panose="00000500000000000000" pitchFamily="2" charset="0"/>
                        <a:ea typeface="Arial"/>
                        <a:cs typeface="Arial"/>
                        <a:sym typeface="Arial"/>
                      </a:endParaRPr>
                    </a:p>
                    <a:p>
                      <a:pPr marL="171450" lvl="0" indent="-171450">
                        <a:buFontTx/>
                        <a:buChar char="-"/>
                      </a:pPr>
                      <a:r>
                        <a:rPr lang="en-US" sz="1000" b="1" i="0" u="none" strike="noStrike" cap="none">
                          <a:solidFill>
                            <a:srgbClr val="000000"/>
                          </a:solidFill>
                          <a:effectLst/>
                          <a:latin typeface="Montserrat" panose="00000500000000000000" pitchFamily="2" charset="0"/>
                          <a:ea typeface="Arial"/>
                          <a:cs typeface="Arial"/>
                          <a:sym typeface="Arial"/>
                        </a:rPr>
                        <a:t>Decentralized AR model </a:t>
                      </a:r>
                      <a:r>
                        <a:rPr lang="en-US" sz="1000" b="0" i="0" u="none" strike="noStrike" cap="none">
                          <a:solidFill>
                            <a:srgbClr val="000000"/>
                          </a:solidFill>
                          <a:effectLst/>
                          <a:latin typeface="Montserrat" panose="00000500000000000000" pitchFamily="2" charset="0"/>
                          <a:ea typeface="Arial"/>
                          <a:cs typeface="Arial"/>
                          <a:sym typeface="Arial"/>
                        </a:rPr>
                        <a:t>distributes the workload across department (for external invoices) and improves accountability while requiring more unit level training</a:t>
                      </a:r>
                    </a:p>
                    <a:p>
                      <a:pPr marL="0" lvl="0" indent="0">
                        <a:buFontTx/>
                        <a:buNone/>
                      </a:pPr>
                      <a:endParaRPr lang="en-US" sz="1000" b="0" i="0" u="none" strike="noStrike" cap="none">
                        <a:solidFill>
                          <a:srgbClr val="000000"/>
                        </a:solidFill>
                        <a:effectLst/>
                        <a:latin typeface="Montserrat" panose="00000500000000000000" pitchFamily="2" charset="0"/>
                        <a:ea typeface="Arial"/>
                        <a:cs typeface="Arial"/>
                        <a:sym typeface="Arial"/>
                      </a:endParaRPr>
                    </a:p>
                    <a:p>
                      <a:pPr marL="171450" lvl="0" indent="-171450">
                        <a:buFontTx/>
                        <a:buChar char="-"/>
                      </a:pPr>
                      <a:r>
                        <a:rPr lang="en-US" sz="1000" b="0" i="0" u="none" strike="noStrike" cap="none">
                          <a:solidFill>
                            <a:srgbClr val="000000"/>
                          </a:solidFill>
                          <a:effectLst/>
                          <a:latin typeface="Montserrat" panose="00000500000000000000" pitchFamily="2" charset="0"/>
                          <a:ea typeface="Arial"/>
                          <a:cs typeface="Arial"/>
                          <a:sym typeface="Arial"/>
                        </a:rPr>
                        <a:t>Increased </a:t>
                      </a:r>
                      <a:r>
                        <a:rPr lang="en-US" sz="1000" b="1" i="0" u="none" strike="noStrike" cap="none">
                          <a:solidFill>
                            <a:srgbClr val="000000"/>
                          </a:solidFill>
                          <a:effectLst/>
                          <a:latin typeface="Montserrat" panose="00000500000000000000" pitchFamily="2" charset="0"/>
                          <a:ea typeface="Arial"/>
                          <a:cs typeface="Arial"/>
                          <a:sym typeface="Arial"/>
                        </a:rPr>
                        <a:t>visibility into external billings and better financial reporting </a:t>
                      </a:r>
                      <a:endParaRPr lang="en-US" sz="1000" b="0" i="0" u="none" strike="noStrike" cap="none">
                        <a:solidFill>
                          <a:srgbClr val="000000"/>
                        </a:solidFill>
                        <a:effectLst/>
                        <a:latin typeface="Montserrat" panose="00000500000000000000" pitchFamily="2" charset="0"/>
                        <a:ea typeface="Arial"/>
                        <a:cs typeface="Arial"/>
                        <a:sym typeface="Arial"/>
                      </a:endParaRPr>
                    </a:p>
                    <a:p>
                      <a:pPr marL="0" lvl="0" indent="0">
                        <a:buFontTx/>
                        <a:buNone/>
                      </a:pPr>
                      <a:endParaRPr lang="en-US" sz="1000" b="0" i="0" u="none" strike="noStrike" cap="none">
                        <a:solidFill>
                          <a:srgbClr val="000000"/>
                        </a:solidFill>
                        <a:effectLst/>
                        <a:latin typeface="Montserrat" panose="00000500000000000000" pitchFamily="2" charset="0"/>
                        <a:ea typeface="Arial"/>
                        <a:cs typeface="Arial"/>
                        <a:sym typeface="Arial"/>
                      </a:endParaRPr>
                    </a:p>
                    <a:p>
                      <a:pPr marL="171450" lvl="0" indent="-171450">
                        <a:buFontTx/>
                        <a:buChar char="-"/>
                      </a:pPr>
                      <a:r>
                        <a:rPr lang="en-US" sz="1000" b="0" i="0" u="none" strike="noStrike" cap="none">
                          <a:solidFill>
                            <a:srgbClr val="000000"/>
                          </a:solidFill>
                          <a:effectLst/>
                          <a:latin typeface="Montserrat"/>
                          <a:ea typeface="Arial"/>
                          <a:cs typeface="Arial"/>
                          <a:sym typeface="Arial"/>
                        </a:rPr>
                        <a:t>Data natively integrated with the General Ledger, enabling the tracking of </a:t>
                      </a:r>
                      <a:r>
                        <a:rPr lang="en-US" sz="1000" b="0" i="0" u="none" strike="noStrike" cap="none">
                          <a:solidFill>
                            <a:srgbClr val="000000"/>
                          </a:solidFill>
                          <a:effectLst/>
                          <a:latin typeface="Montserrat"/>
                          <a:ea typeface="Arial"/>
                          <a:cs typeface="Arial"/>
                        </a:rPr>
                        <a:t>external receivables, aligning with our </a:t>
                      </a:r>
                      <a:r>
                        <a:rPr lang="en-US" sz="1000" b="0" i="1" u="none" strike="noStrike" cap="none">
                          <a:solidFill>
                            <a:srgbClr val="000000"/>
                          </a:solidFill>
                          <a:effectLst/>
                          <a:latin typeface="Montserrat"/>
                          <a:ea typeface="Arial"/>
                          <a:cs typeface="Arial"/>
                        </a:rPr>
                        <a:t>Optimized Operations &amp; Processes </a:t>
                      </a:r>
                      <a:r>
                        <a:rPr lang="en-US" sz="1000" b="0" i="0" u="none" strike="noStrike" cap="none">
                          <a:solidFill>
                            <a:srgbClr val="000000"/>
                          </a:solidFill>
                          <a:effectLst/>
                          <a:latin typeface="Montserrat"/>
                          <a:ea typeface="Arial"/>
                          <a:cs typeface="Arial"/>
                        </a:rPr>
                        <a:t>principle.</a:t>
                      </a:r>
                      <a:endParaRPr lang="en-US" sz="1000" b="0" i="0" u="none" strike="noStrike" cap="none">
                        <a:solidFill>
                          <a:srgbClr val="000000"/>
                        </a:solidFill>
                        <a:effectLst/>
                        <a:latin typeface="Montserrat"/>
                        <a:ea typeface="Arial"/>
                        <a:cs typeface="Arial"/>
                        <a:sym typeface="Arial"/>
                      </a:endParaRPr>
                    </a:p>
                  </a:txBody>
                  <a:tcPr/>
                </a:tc>
                <a:extLst>
                  <a:ext uri="{0D108BD9-81ED-4DB2-BD59-A6C34878D82A}">
                    <a16:rowId xmlns:a16="http://schemas.microsoft.com/office/drawing/2014/main" val="1015269181"/>
                  </a:ext>
                </a:extLst>
              </a:tr>
              <a:tr h="370840">
                <a:tc>
                  <a:txBody>
                    <a:bodyPr/>
                    <a:lstStyle/>
                    <a:p>
                      <a:pPr algn="ctr"/>
                      <a:r>
                        <a:rPr lang="en-US" sz="1000" b="1">
                          <a:latin typeface="Montserrat" panose="00000500000000000000" pitchFamily="2" charset="0"/>
                        </a:rPr>
                        <a:t>General Ledger</a:t>
                      </a:r>
                    </a:p>
                    <a:p>
                      <a:pPr algn="ctr"/>
                      <a:r>
                        <a:rPr lang="en-US" sz="1000" b="1">
                          <a:latin typeface="Montserrat" panose="00000500000000000000" pitchFamily="2" charset="0"/>
                        </a:rPr>
                        <a:t>(GL)</a:t>
                      </a:r>
                    </a:p>
                  </a:txBody>
                  <a:tcPr>
                    <a:solidFill>
                      <a:schemeClr val="bg1"/>
                    </a:solidFill>
                  </a:tcPr>
                </a:tc>
                <a:tc>
                  <a:txBody>
                    <a:bodyPr/>
                    <a:lstStyle/>
                    <a:p>
                      <a:pPr lvl="0"/>
                      <a:r>
                        <a:rPr lang="en-US" sz="1000" b="0" i="0" u="none" strike="noStrike" cap="none">
                          <a:solidFill>
                            <a:srgbClr val="000000"/>
                          </a:solidFill>
                          <a:effectLst/>
                          <a:latin typeface="Montserrat" panose="00000500000000000000" pitchFamily="2" charset="0"/>
                          <a:ea typeface="Arial"/>
                          <a:cs typeface="Arial"/>
                          <a:sym typeface="Arial"/>
                        </a:rPr>
                        <a:t>Net new processes will require training.</a:t>
                      </a:r>
                    </a:p>
                    <a:p>
                      <a:pPr lvl="0"/>
                      <a:endParaRPr lang="en-US" sz="1000" b="0" i="0" u="none" strike="noStrike" cap="none">
                        <a:solidFill>
                          <a:srgbClr val="000000"/>
                        </a:solidFill>
                        <a:effectLst/>
                        <a:latin typeface="Montserrat" panose="00000500000000000000" pitchFamily="2" charset="0"/>
                        <a:ea typeface="Arial"/>
                        <a:cs typeface="Arial"/>
                        <a:sym typeface="Arial"/>
                      </a:endParaRPr>
                    </a:p>
                    <a:p>
                      <a:pPr marL="171450" lvl="0" indent="-171450">
                        <a:buFontTx/>
                        <a:buChar char="-"/>
                      </a:pPr>
                      <a:r>
                        <a:rPr lang="en-US" sz="1000" b="0" i="0" u="none" strike="noStrike" cap="none">
                          <a:solidFill>
                            <a:srgbClr val="000000"/>
                          </a:solidFill>
                          <a:effectLst/>
                          <a:latin typeface="Montserrat" panose="00000500000000000000" pitchFamily="2" charset="0"/>
                          <a:ea typeface="Arial"/>
                          <a:cs typeface="Arial"/>
                          <a:sym typeface="Arial"/>
                        </a:rPr>
                        <a:t>Create, post, review and query journal entries in Oracle Cloud. </a:t>
                      </a:r>
                      <a:r>
                        <a:rPr lang="en-US" sz="1000" b="1" i="0" u="none" strike="noStrike" cap="none">
                          <a:solidFill>
                            <a:srgbClr val="000000"/>
                          </a:solidFill>
                          <a:effectLst/>
                          <a:latin typeface="Montserrat" panose="00000500000000000000" pitchFamily="2" charset="0"/>
                          <a:ea typeface="Arial"/>
                          <a:cs typeface="Arial"/>
                          <a:sym typeface="Arial"/>
                        </a:rPr>
                        <a:t>Entering and posting transactions on time </a:t>
                      </a:r>
                      <a:r>
                        <a:rPr lang="en-US" sz="1000" b="0" i="0" u="none" strike="noStrike" cap="none">
                          <a:solidFill>
                            <a:srgbClr val="000000"/>
                          </a:solidFill>
                          <a:effectLst/>
                          <a:latin typeface="Montserrat" panose="00000500000000000000" pitchFamily="2" charset="0"/>
                          <a:ea typeface="Arial"/>
                          <a:cs typeface="Arial"/>
                          <a:sym typeface="Arial"/>
                        </a:rPr>
                        <a:t>or more frequently is key to having accurate financial statements. The importance of entering/updating data in a timely manner is a key training piece. </a:t>
                      </a:r>
                    </a:p>
                    <a:p>
                      <a:pPr marL="0" lvl="0" indent="0">
                        <a:buFontTx/>
                        <a:buNone/>
                      </a:pPr>
                      <a:endParaRPr lang="en-US" sz="1000" b="0" i="0" u="none" strike="noStrike" cap="none">
                        <a:solidFill>
                          <a:srgbClr val="000000"/>
                        </a:solidFill>
                        <a:effectLst/>
                        <a:latin typeface="Montserrat" panose="00000500000000000000" pitchFamily="2" charset="0"/>
                        <a:ea typeface="Arial"/>
                        <a:cs typeface="Arial"/>
                        <a:sym typeface="Arial"/>
                      </a:endParaRPr>
                    </a:p>
                    <a:p>
                      <a:pPr marL="171450" lvl="0" indent="-171450">
                        <a:buFontTx/>
                        <a:buChar char="-"/>
                      </a:pPr>
                      <a:r>
                        <a:rPr lang="en-US" sz="1000" b="0" i="0" u="none" strike="noStrike" cap="none">
                          <a:solidFill>
                            <a:srgbClr val="000000"/>
                          </a:solidFill>
                          <a:effectLst/>
                          <a:latin typeface="Montserrat" panose="00000500000000000000" pitchFamily="2" charset="0"/>
                          <a:ea typeface="Arial"/>
                          <a:cs typeface="Arial"/>
                          <a:sym typeface="Arial"/>
                        </a:rPr>
                        <a:t>New concept: which </a:t>
                      </a:r>
                      <a:r>
                        <a:rPr lang="en-US" sz="1000" b="1" i="0" u="none" strike="noStrike" cap="none">
                          <a:solidFill>
                            <a:srgbClr val="000000"/>
                          </a:solidFill>
                          <a:effectLst/>
                          <a:latin typeface="Montserrat" panose="00000500000000000000" pitchFamily="2" charset="0"/>
                          <a:ea typeface="Arial"/>
                          <a:cs typeface="Arial"/>
                          <a:sym typeface="Arial"/>
                        </a:rPr>
                        <a:t>Business Unit </a:t>
                      </a:r>
                      <a:r>
                        <a:rPr lang="en-US" sz="1000" b="0" i="0" u="none" strike="noStrike" cap="none">
                          <a:solidFill>
                            <a:srgbClr val="000000"/>
                          </a:solidFill>
                          <a:effectLst/>
                          <a:latin typeface="Montserrat" panose="00000500000000000000" pitchFamily="2" charset="0"/>
                          <a:ea typeface="Arial"/>
                          <a:cs typeface="Arial"/>
                          <a:sym typeface="Arial"/>
                        </a:rPr>
                        <a:t>in which to transact and which values to select. </a:t>
                      </a:r>
                      <a:r>
                        <a:rPr lang="en-US" sz="1000" b="1" i="0" u="none" strike="noStrike" cap="none">
                          <a:solidFill>
                            <a:srgbClr val="000000"/>
                          </a:solidFill>
                          <a:effectLst/>
                          <a:latin typeface="Montserrat" panose="00000500000000000000" pitchFamily="2" charset="0"/>
                          <a:ea typeface="Arial"/>
                          <a:cs typeface="Arial"/>
                          <a:sym typeface="Arial"/>
                        </a:rPr>
                        <a:t>Increased coordination and standardized maintenance with HR is paramount, because the org structures are shared</a:t>
                      </a:r>
                      <a:r>
                        <a:rPr lang="en-US" sz="1000" b="0" i="0" u="none" strike="noStrike" cap="none">
                          <a:solidFill>
                            <a:srgbClr val="000000"/>
                          </a:solidFill>
                          <a:effectLst/>
                          <a:latin typeface="Montserrat" panose="00000500000000000000" pitchFamily="2" charset="0"/>
                          <a:ea typeface="Arial"/>
                          <a:cs typeface="Arial"/>
                          <a:sym typeface="Arial"/>
                        </a:rPr>
                        <a:t>. </a:t>
                      </a:r>
                    </a:p>
                  </a:txBody>
                  <a:tcPr>
                    <a:solidFill>
                      <a:schemeClr val="bg1"/>
                    </a:solidFill>
                  </a:tcPr>
                </a:tc>
                <a:extLst>
                  <a:ext uri="{0D108BD9-81ED-4DB2-BD59-A6C34878D82A}">
                    <a16:rowId xmlns:a16="http://schemas.microsoft.com/office/drawing/2014/main" val="301902211"/>
                  </a:ext>
                </a:extLst>
              </a:tr>
            </a:tbl>
          </a:graphicData>
        </a:graphic>
      </p:graphicFrame>
    </p:spTree>
    <p:extLst>
      <p:ext uri="{BB962C8B-B14F-4D97-AF65-F5344CB8AC3E}">
        <p14:creationId xmlns:p14="http://schemas.microsoft.com/office/powerpoint/2010/main" val="3961683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FD8CE108-09D8-A81A-6F39-0E81B5834FFB}"/>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08839283-D5C3-A690-9E2B-E4635C529D9A}"/>
              </a:ext>
            </a:extLst>
          </p:cNvPr>
          <p:cNvSpPr txBox="1">
            <a:spLocks noGrp="1"/>
          </p:cNvSpPr>
          <p:nvPr>
            <p:ph type="title" idx="4294967295"/>
          </p:nvPr>
        </p:nvSpPr>
        <p:spPr>
          <a:xfrm>
            <a:off x="690913" y="1462833"/>
            <a:ext cx="10515600" cy="3266161"/>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6400" b="1" i="0" u="none" strike="noStrike" kern="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rPr>
              <a:t>Personas</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67" b="0" i="0" u="none" strike="noStrike" kern="0" cap="none" spc="0" normalizeH="0" baseline="0" noProof="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867"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A1FF9C57-4F7C-195E-63EB-90DC5F699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931" y="314220"/>
            <a:ext cx="1198919" cy="358831"/>
          </a:xfrm>
          <a:prstGeom prst="rect">
            <a:avLst/>
          </a:prstGeom>
        </p:spPr>
      </p:pic>
      <p:pic>
        <p:nvPicPr>
          <p:cNvPr id="3" name="Picture 2">
            <a:extLst>
              <a:ext uri="{FF2B5EF4-FFF2-40B4-BE49-F238E27FC236}">
                <a16:creationId xmlns:a16="http://schemas.microsoft.com/office/drawing/2014/main" id="{D6681134-3F3B-60D2-DBA3-7500CE7FB06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82" y="392147"/>
            <a:ext cx="1703272" cy="247403"/>
          </a:xfrm>
          <a:prstGeom prst="rect">
            <a:avLst/>
          </a:prstGeom>
        </p:spPr>
      </p:pic>
    </p:spTree>
    <p:extLst>
      <p:ext uri="{BB962C8B-B14F-4D97-AF65-F5344CB8AC3E}">
        <p14:creationId xmlns:p14="http://schemas.microsoft.com/office/powerpoint/2010/main" val="279948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6A2F66C-3B7C-27B0-70D0-3B84AC7BA3D5}"/>
              </a:ext>
            </a:extLst>
          </p:cNvPr>
          <p:cNvSpPr txBox="1">
            <a:spLocks noGrp="1"/>
          </p:cNvSpPr>
          <p:nvPr>
            <p:ph type="title" idx="4294967295"/>
          </p:nvPr>
        </p:nvSpPr>
        <p:spPr>
          <a:xfrm>
            <a:off x="579664" y="98924"/>
            <a:ext cx="10191071" cy="79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Personas</a:t>
            </a:r>
          </a:p>
        </p:txBody>
      </p:sp>
      <p:sp>
        <p:nvSpPr>
          <p:cNvPr id="4" name="TextBox 3">
            <a:extLst>
              <a:ext uri="{FF2B5EF4-FFF2-40B4-BE49-F238E27FC236}">
                <a16:creationId xmlns:a16="http://schemas.microsoft.com/office/drawing/2014/main" id="{764FA993-8D8A-36FA-64BB-8274AECFE6FA}"/>
              </a:ext>
            </a:extLst>
          </p:cNvPr>
          <p:cNvSpPr txBox="1"/>
          <p:nvPr/>
        </p:nvSpPr>
        <p:spPr>
          <a:xfrm>
            <a:off x="605542" y="766367"/>
            <a:ext cx="11229898" cy="1169551"/>
          </a:xfrm>
          <a:prstGeom prst="rect">
            <a:avLst/>
          </a:prstGeom>
          <a:noFill/>
        </p:spPr>
        <p:txBody>
          <a:bodyPr wrap="square" rtlCol="0">
            <a:spAutoFit/>
          </a:bodyPr>
          <a:lstStyle/>
          <a:p>
            <a:r>
              <a:rPr lang="en-US" sz="1400">
                <a:latin typeface="Montserrat" panose="00000500000000000000" pitchFamily="2" charset="0"/>
              </a:rPr>
              <a:t>As a Change Champion, it is important for you to know and communicate to your peers:</a:t>
            </a:r>
          </a:p>
          <a:p>
            <a:endParaRPr lang="en-US" sz="1400">
              <a:latin typeface="Montserrat" panose="00000500000000000000" pitchFamily="2" charset="0"/>
            </a:endParaRPr>
          </a:p>
          <a:p>
            <a:r>
              <a:rPr lang="en-US" sz="1400">
                <a:latin typeface="Montserrat" panose="00000500000000000000" pitchFamily="2" charset="0"/>
              </a:rPr>
              <a:t>- Personas can have </a:t>
            </a:r>
            <a:r>
              <a:rPr lang="en-US" sz="1400" b="1">
                <a:latin typeface="Montserrat" panose="00000500000000000000" pitchFamily="2" charset="0"/>
              </a:rPr>
              <a:t>multiple Oracle Cloud custom roles </a:t>
            </a:r>
            <a:r>
              <a:rPr lang="en-US" sz="1400">
                <a:latin typeface="Montserrat" panose="00000500000000000000" pitchFamily="2" charset="0"/>
              </a:rPr>
              <a:t>(your department will be helping DoIT, HR, BFP&amp;A and the Office of the Controller in mapping the right roles to the personas)</a:t>
            </a:r>
          </a:p>
          <a:p>
            <a:r>
              <a:rPr lang="en-US" sz="1400">
                <a:latin typeface="Montserrat" panose="00000500000000000000" pitchFamily="2" charset="0"/>
              </a:rPr>
              <a:t>- Training (learning pathways) is aligned with personas </a:t>
            </a:r>
          </a:p>
        </p:txBody>
      </p:sp>
      <p:pic>
        <p:nvPicPr>
          <p:cNvPr id="7" name="Google Shape;343;p48">
            <a:extLst>
              <a:ext uri="{FF2B5EF4-FFF2-40B4-BE49-F238E27FC236}">
                <a16:creationId xmlns:a16="http://schemas.microsoft.com/office/drawing/2014/main" id="{B05EA12B-6638-0AF2-7B08-59831DEBCA1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312100" y="288101"/>
            <a:ext cx="2278899" cy="332700"/>
          </a:xfrm>
          <a:prstGeom prst="rect">
            <a:avLst/>
          </a:prstGeom>
          <a:noFill/>
          <a:ln>
            <a:noFill/>
          </a:ln>
        </p:spPr>
      </p:pic>
      <p:sp>
        <p:nvSpPr>
          <p:cNvPr id="8" name="object 16">
            <a:extLst>
              <a:ext uri="{FF2B5EF4-FFF2-40B4-BE49-F238E27FC236}">
                <a16:creationId xmlns:a16="http://schemas.microsoft.com/office/drawing/2014/main" id="{46968247-C327-69C6-8EC6-5D5DC3FB13BA}"/>
              </a:ext>
            </a:extLst>
          </p:cNvPr>
          <p:cNvSpPr txBox="1"/>
          <p:nvPr/>
        </p:nvSpPr>
        <p:spPr>
          <a:xfrm>
            <a:off x="777931" y="2133888"/>
            <a:ext cx="10729707" cy="430887"/>
          </a:xfrm>
          <a:prstGeom prst="rect">
            <a:avLst/>
          </a:prstGeom>
          <a:ln w="28575">
            <a:solidFill>
              <a:schemeClr val="bg2"/>
            </a:solidFill>
          </a:ln>
        </p:spPr>
        <p:txBody>
          <a:bodyPr vert="horz" wrap="square" lIns="0" tIns="0" rIns="0" bIns="0" rtlCol="0">
            <a:spAutoFit/>
          </a:bodyPr>
          <a:lstStyle/>
          <a:p>
            <a:pPr marL="6302" marR="2521" algn="ctr">
              <a:defRPr/>
            </a:pPr>
            <a:r>
              <a:rPr lang="en-US" sz="1400" b="1" spc="13">
                <a:solidFill>
                  <a:prstClr val="black"/>
                </a:solidFill>
                <a:latin typeface="Montserrat" panose="00000500000000000000" pitchFamily="2" charset="0"/>
                <a:cs typeface="Arial" panose="020B0604020202020204" pitchFamily="34" charset="0"/>
              </a:rPr>
              <a:t>/per·so·na/ </a:t>
            </a:r>
            <a:r>
              <a:rPr lang="en-US" sz="1400" spc="13">
                <a:solidFill>
                  <a:prstClr val="black"/>
                </a:solidFill>
                <a:latin typeface="Montserrat" panose="00000500000000000000" pitchFamily="2" charset="0"/>
                <a:cs typeface="Arial" panose="020B0604020202020204" pitchFamily="34" charset="0"/>
              </a:rPr>
              <a:t>A </a:t>
            </a:r>
            <a:r>
              <a:rPr lang="en-US" sz="1400" b="1" spc="13">
                <a:solidFill>
                  <a:prstClr val="black"/>
                </a:solidFill>
                <a:latin typeface="Montserrat" panose="00000500000000000000" pitchFamily="2" charset="0"/>
                <a:cs typeface="Arial" panose="020B0604020202020204" pitchFamily="34" charset="0"/>
              </a:rPr>
              <a:t>fictional character </a:t>
            </a:r>
            <a:r>
              <a:rPr lang="en-US" sz="1400" spc="13">
                <a:solidFill>
                  <a:prstClr val="black"/>
                </a:solidFill>
                <a:latin typeface="Montserrat" panose="00000500000000000000" pitchFamily="2" charset="0"/>
                <a:cs typeface="Arial" panose="020B0604020202020204" pitchFamily="34" charset="0"/>
              </a:rPr>
              <a:t>designed to represent a </a:t>
            </a:r>
            <a:r>
              <a:rPr lang="en-US" sz="1400" b="1" spc="13">
                <a:solidFill>
                  <a:prstClr val="black"/>
                </a:solidFill>
                <a:latin typeface="Montserrat" panose="00000500000000000000" pitchFamily="2" charset="0"/>
                <a:cs typeface="Arial" panose="020B0604020202020204" pitchFamily="34" charset="0"/>
              </a:rPr>
              <a:t>segment of stak</a:t>
            </a:r>
            <a:r>
              <a:rPr lang="en-US" sz="1400" b="1">
                <a:solidFill>
                  <a:prstClr val="black"/>
                </a:solidFill>
                <a:latin typeface="Montserrat" panose="00000500000000000000" pitchFamily="2" charset="0"/>
                <a:cs typeface="Arial" panose="020B0604020202020204" pitchFamily="34" charset="0"/>
              </a:rPr>
              <a:t>eholders </a:t>
            </a:r>
            <a:r>
              <a:rPr lang="en-US" sz="1400" spc="13">
                <a:solidFill>
                  <a:prstClr val="black"/>
                </a:solidFill>
                <a:latin typeface="Montserrat" panose="00000500000000000000" pitchFamily="2" charset="0"/>
                <a:cs typeface="Arial" panose="020B0604020202020204" pitchFamily="34" charset="0"/>
              </a:rPr>
              <a:t>who might interact with a process, service or product in a similar way.</a:t>
            </a:r>
          </a:p>
        </p:txBody>
      </p:sp>
      <p:sp>
        <p:nvSpPr>
          <p:cNvPr id="6" name="TextBox 5">
            <a:extLst>
              <a:ext uri="{FF2B5EF4-FFF2-40B4-BE49-F238E27FC236}">
                <a16:creationId xmlns:a16="http://schemas.microsoft.com/office/drawing/2014/main" id="{47053E51-685A-3134-A300-F8D61F88BE6C}"/>
              </a:ext>
            </a:extLst>
          </p:cNvPr>
          <p:cNvSpPr txBox="1"/>
          <p:nvPr/>
        </p:nvSpPr>
        <p:spPr>
          <a:xfrm>
            <a:off x="2638724" y="2811517"/>
            <a:ext cx="6532336" cy="369332"/>
          </a:xfrm>
          <a:prstGeom prst="rect">
            <a:avLst/>
          </a:prstGeom>
          <a:noFill/>
          <a:ln w="28575">
            <a:solidFill>
              <a:schemeClr val="bg2"/>
            </a:solidFill>
          </a:ln>
        </p:spPr>
        <p:txBody>
          <a:bodyPr wrap="square" rtlCol="0">
            <a:spAutoFit/>
          </a:bodyPr>
          <a:lstStyle/>
          <a:p>
            <a:pPr algn="ctr"/>
            <a:r>
              <a:rPr lang="en-US" b="1">
                <a:latin typeface="Montserrat" panose="00000500000000000000" pitchFamily="2" charset="0"/>
              </a:rPr>
              <a:t>Examples of HCM Personas</a:t>
            </a:r>
          </a:p>
        </p:txBody>
      </p:sp>
      <p:sp>
        <p:nvSpPr>
          <p:cNvPr id="11" name="TextBox 10">
            <a:extLst>
              <a:ext uri="{FF2B5EF4-FFF2-40B4-BE49-F238E27FC236}">
                <a16:creationId xmlns:a16="http://schemas.microsoft.com/office/drawing/2014/main" id="{2191500A-8FAF-B746-1EAD-0B48FE47FAC7}"/>
              </a:ext>
            </a:extLst>
          </p:cNvPr>
          <p:cNvSpPr txBox="1"/>
          <p:nvPr/>
        </p:nvSpPr>
        <p:spPr>
          <a:xfrm>
            <a:off x="1544128" y="4108070"/>
            <a:ext cx="1552755" cy="369332"/>
          </a:xfrm>
          <a:prstGeom prst="rect">
            <a:avLst/>
          </a:prstGeom>
          <a:noFill/>
        </p:spPr>
        <p:txBody>
          <a:bodyPr wrap="square" rtlCol="0">
            <a:spAutoFit/>
          </a:bodyPr>
          <a:lstStyle/>
          <a:p>
            <a:r>
              <a:rPr lang="en-US" b="1">
                <a:latin typeface="Montserrat" panose="00000500000000000000" pitchFamily="2" charset="0"/>
              </a:rPr>
              <a:t>Manager</a:t>
            </a:r>
          </a:p>
        </p:txBody>
      </p:sp>
      <p:sp>
        <p:nvSpPr>
          <p:cNvPr id="9" name="TextBox 8">
            <a:extLst>
              <a:ext uri="{FF2B5EF4-FFF2-40B4-BE49-F238E27FC236}">
                <a16:creationId xmlns:a16="http://schemas.microsoft.com/office/drawing/2014/main" id="{8C416F02-52FA-1909-9FCF-8059AD0057BA}"/>
              </a:ext>
            </a:extLst>
          </p:cNvPr>
          <p:cNvSpPr txBox="1"/>
          <p:nvPr/>
        </p:nvSpPr>
        <p:spPr>
          <a:xfrm>
            <a:off x="1453312" y="4403351"/>
            <a:ext cx="3653528" cy="1760574"/>
          </a:xfrm>
          <a:prstGeom prst="rect">
            <a:avLst/>
          </a:prstGeom>
          <a:noFill/>
          <a:ln>
            <a:noFill/>
          </a:ln>
        </p:spPr>
        <p:txBody>
          <a:bodyPr vert="horz" wrap="square" lIns="68562" tIns="68562" rIns="68562" bIns="68562" rtlCol="0">
            <a:spAutoFit/>
          </a:bodyPr>
          <a:lstStyle/>
          <a:p>
            <a:pPr marL="128588" lvl="1" indent="-128588" defTabSz="590611">
              <a:lnSpc>
                <a:spcPct val="106000"/>
              </a:lnSpc>
              <a:buClr>
                <a:schemeClr val="tx1"/>
              </a:buClr>
              <a:buSzPct val="100000"/>
              <a:buFont typeface="Wingdings" panose="05000000000000000000" pitchFamily="2" charset="2"/>
              <a:buChar char="§"/>
            </a:pPr>
            <a:r>
              <a:rPr lang="en-US" sz="1000" kern="0">
                <a:latin typeface="Montserrat" panose="00000500000000000000" pitchFamily="2" charset="0"/>
                <a:ea typeface="Verdana" panose="020B0604030504040204" pitchFamily="34" charset="0"/>
                <a:cs typeface="Verdana" panose="020B0604030504040204" pitchFamily="34" charset="0"/>
              </a:rPr>
              <a:t>Manage a team</a:t>
            </a:r>
          </a:p>
          <a:p>
            <a:pPr marL="128588" lvl="1" indent="-128588" defTabSz="590611">
              <a:lnSpc>
                <a:spcPct val="106000"/>
              </a:lnSpc>
              <a:buClr>
                <a:schemeClr val="tx1"/>
              </a:buClr>
              <a:buSzPct val="100000"/>
              <a:buFont typeface="Wingdings" panose="05000000000000000000" pitchFamily="2" charset="2"/>
              <a:buChar char="§"/>
            </a:pPr>
            <a:r>
              <a:rPr lang="en-US" sz="1000" kern="0">
                <a:latin typeface="Montserrat" panose="00000500000000000000" pitchFamily="2" charset="0"/>
                <a:ea typeface="Verdana" panose="020B0604030504040204" pitchFamily="34" charset="0"/>
                <a:cs typeface="Verdana" panose="020B0604030504040204" pitchFamily="34" charset="0"/>
              </a:rPr>
              <a:t>Onboarding support</a:t>
            </a:r>
          </a:p>
          <a:p>
            <a:pPr marL="128588" lvl="1" indent="-128588" defTabSz="590611">
              <a:lnSpc>
                <a:spcPct val="106000"/>
              </a:lnSpc>
              <a:buClr>
                <a:schemeClr val="tx1"/>
              </a:buClr>
              <a:buSzPct val="100000"/>
              <a:buFont typeface="Wingdings" panose="05000000000000000000" pitchFamily="2" charset="2"/>
              <a:buChar char="§"/>
            </a:pPr>
            <a:r>
              <a:rPr lang="en-US" sz="1000">
                <a:latin typeface="Montserrat" panose="00000500000000000000" pitchFamily="2" charset="0"/>
                <a:ea typeface="Verdana" panose="020B0604030504040204" pitchFamily="34" charset="0"/>
                <a:cs typeface="Verdana" panose="020B0604030504040204" pitchFamily="34" charset="0"/>
              </a:rPr>
              <a:t>Generate reports</a:t>
            </a:r>
          </a:p>
          <a:p>
            <a:pPr marL="128588" lvl="1" indent="-128588" defTabSz="590611">
              <a:lnSpc>
                <a:spcPct val="106000"/>
              </a:lnSpc>
              <a:buClr>
                <a:schemeClr val="tx1"/>
              </a:buClr>
              <a:buSzPct val="100000"/>
              <a:buFont typeface="Wingdings" panose="05000000000000000000" pitchFamily="2" charset="2"/>
              <a:buChar char="§"/>
            </a:pPr>
            <a:r>
              <a:rPr lang="en-US" sz="1000" kern="0">
                <a:latin typeface="Montserrat" panose="00000500000000000000" pitchFamily="2" charset="0"/>
                <a:ea typeface="Verdana" panose="020B0604030504040204" pitchFamily="34" charset="0"/>
                <a:cs typeface="Verdana" panose="020B0604030504040204" pitchFamily="34" charset="0"/>
              </a:rPr>
              <a:t>Evaluate performance</a:t>
            </a:r>
          </a:p>
          <a:p>
            <a:pPr marL="128588" lvl="1" indent="-128588" defTabSz="590611">
              <a:lnSpc>
                <a:spcPct val="106000"/>
              </a:lnSpc>
              <a:buClr>
                <a:schemeClr val="tx1"/>
              </a:buClr>
              <a:buSzPct val="100000"/>
              <a:buFont typeface="Wingdings" panose="05000000000000000000" pitchFamily="2" charset="2"/>
              <a:buChar char="§"/>
            </a:pPr>
            <a:r>
              <a:rPr lang="en-US" sz="1000" kern="0">
                <a:latin typeface="Montserrat" panose="00000500000000000000" pitchFamily="2" charset="0"/>
                <a:ea typeface="Verdana" panose="020B0604030504040204" pitchFamily="34" charset="0"/>
                <a:cs typeface="Verdana" panose="020B0604030504040204" pitchFamily="34" charset="0"/>
              </a:rPr>
              <a:t>Assign learning content</a:t>
            </a:r>
          </a:p>
          <a:p>
            <a:pPr marL="128588" lvl="1" indent="-128588" defTabSz="590611">
              <a:lnSpc>
                <a:spcPct val="106000"/>
              </a:lnSpc>
              <a:buClr>
                <a:schemeClr val="tx1"/>
              </a:buClr>
              <a:buSzPct val="100000"/>
              <a:buFont typeface="Wingdings" panose="05000000000000000000" pitchFamily="2" charset="2"/>
              <a:buChar char="§"/>
            </a:pPr>
            <a:r>
              <a:rPr lang="en-US" sz="1000" kern="0">
                <a:latin typeface="Montserrat" panose="00000500000000000000" pitchFamily="2" charset="0"/>
                <a:ea typeface="Verdana" panose="020B0604030504040204" pitchFamily="34" charset="0"/>
                <a:cs typeface="Verdana" panose="020B0604030504040204" pitchFamily="34" charset="0"/>
              </a:rPr>
              <a:t>Fill vacancies</a:t>
            </a:r>
          </a:p>
          <a:p>
            <a:pPr marL="128588" lvl="1" indent="-128588" defTabSz="590611">
              <a:lnSpc>
                <a:spcPct val="106000"/>
              </a:lnSpc>
              <a:buClr>
                <a:schemeClr val="tx1"/>
              </a:buClr>
              <a:buSzPct val="100000"/>
              <a:buFont typeface="Wingdings" panose="05000000000000000000" pitchFamily="2" charset="2"/>
              <a:buChar char="§"/>
            </a:pPr>
            <a:endParaRPr lang="en-US" sz="1000" kern="0">
              <a:latin typeface="Montserrat" panose="00000500000000000000" pitchFamily="2" charset="0"/>
              <a:ea typeface="Verdana" panose="020B0604030504040204" pitchFamily="34" charset="0"/>
              <a:cs typeface="Verdana" panose="020B0604030504040204" pitchFamily="34" charset="0"/>
            </a:endParaRPr>
          </a:p>
          <a:p>
            <a:pPr marL="128588" lvl="1" indent="-128588" defTabSz="590611">
              <a:lnSpc>
                <a:spcPct val="106000"/>
              </a:lnSpc>
              <a:buClr>
                <a:schemeClr val="tx1"/>
              </a:buClr>
              <a:buSzPct val="100000"/>
              <a:buFont typeface="Wingdings" panose="05000000000000000000" pitchFamily="2" charset="2"/>
              <a:buChar char="§"/>
            </a:pPr>
            <a:r>
              <a:rPr lang="en-US" sz="1000" b="1" kern="0">
                <a:latin typeface="Montserrat" panose="00000500000000000000" pitchFamily="2" charset="0"/>
                <a:ea typeface="Verdana" panose="020B0604030504040204" pitchFamily="34" charset="0"/>
                <a:cs typeface="Verdana" panose="020B0604030504040204" pitchFamily="34" charset="0"/>
              </a:rPr>
              <a:t>PAIN POINTS: </a:t>
            </a:r>
            <a:r>
              <a:rPr lang="en-US" sz="1000" kern="0">
                <a:latin typeface="Montserrat" panose="00000500000000000000" pitchFamily="2" charset="0"/>
                <a:ea typeface="Verdana" panose="020B0604030504040204" pitchFamily="34" charset="0"/>
                <a:cs typeface="Verdana" panose="020B0604030504040204" pitchFamily="34" charset="0"/>
              </a:rPr>
              <a:t>manual paper forms, having to ask DoIT or HR Administrators to perform a transaction for their direct reports</a:t>
            </a:r>
          </a:p>
        </p:txBody>
      </p:sp>
      <p:pic>
        <p:nvPicPr>
          <p:cNvPr id="10" name="Picture 9">
            <a:extLst>
              <a:ext uri="{FF2B5EF4-FFF2-40B4-BE49-F238E27FC236}">
                <a16:creationId xmlns:a16="http://schemas.microsoft.com/office/drawing/2014/main" id="{E9D22899-F820-D341-E737-CF3F1D35A553}"/>
              </a:ext>
              <a:ext uri="{C183D7F6-B498-43B3-948B-1728B52AA6E4}">
                <adec:decorative xmlns:adec="http://schemas.microsoft.com/office/drawing/2017/decorative" val="1"/>
              </a:ext>
            </a:extLst>
          </p:cNvPr>
          <p:cNvPicPr>
            <a:picLocks noChangeAspect="1"/>
          </p:cNvPicPr>
          <p:nvPr/>
        </p:nvPicPr>
        <p:blipFill rotWithShape="1">
          <a:blip r:embed="rId4"/>
          <a:srcRect l="40599" t="-897" r="42549" b="74255"/>
          <a:stretch/>
        </p:blipFill>
        <p:spPr>
          <a:xfrm>
            <a:off x="1720995" y="3551969"/>
            <a:ext cx="759548" cy="527466"/>
          </a:xfrm>
          <a:prstGeom prst="rect">
            <a:avLst/>
          </a:prstGeom>
        </p:spPr>
      </p:pic>
      <p:sp>
        <p:nvSpPr>
          <p:cNvPr id="12" name="TextBox 11">
            <a:extLst>
              <a:ext uri="{FF2B5EF4-FFF2-40B4-BE49-F238E27FC236}">
                <a16:creationId xmlns:a16="http://schemas.microsoft.com/office/drawing/2014/main" id="{13EC02FF-3C1C-7B45-8FF8-E4556E981693}"/>
              </a:ext>
            </a:extLst>
          </p:cNvPr>
          <p:cNvSpPr txBox="1"/>
          <p:nvPr/>
        </p:nvSpPr>
        <p:spPr>
          <a:xfrm>
            <a:off x="7568445" y="4010406"/>
            <a:ext cx="1552755" cy="369332"/>
          </a:xfrm>
          <a:prstGeom prst="rect">
            <a:avLst/>
          </a:prstGeom>
          <a:noFill/>
        </p:spPr>
        <p:txBody>
          <a:bodyPr wrap="square" rtlCol="0">
            <a:spAutoFit/>
          </a:bodyPr>
          <a:lstStyle/>
          <a:p>
            <a:r>
              <a:rPr lang="en-US" b="1">
                <a:latin typeface="Montserrat" panose="00000500000000000000" pitchFamily="2" charset="0"/>
              </a:rPr>
              <a:t>Employee</a:t>
            </a:r>
          </a:p>
        </p:txBody>
      </p:sp>
      <p:pic>
        <p:nvPicPr>
          <p:cNvPr id="13" name="Picture 12">
            <a:extLst>
              <a:ext uri="{FF2B5EF4-FFF2-40B4-BE49-F238E27FC236}">
                <a16:creationId xmlns:a16="http://schemas.microsoft.com/office/drawing/2014/main" id="{6476DCB7-C1B7-01EE-F703-4C3EB076F567}"/>
              </a:ext>
              <a:ext uri="{C183D7F6-B498-43B3-948B-1728B52AA6E4}">
                <adec:decorative xmlns:adec="http://schemas.microsoft.com/office/drawing/2017/decorative" val="1"/>
              </a:ext>
            </a:extLst>
          </p:cNvPr>
          <p:cNvPicPr>
            <a:picLocks noChangeAspect="1"/>
          </p:cNvPicPr>
          <p:nvPr/>
        </p:nvPicPr>
        <p:blipFill rotWithShape="1">
          <a:blip r:embed="rId4"/>
          <a:srcRect l="81624" t="-897" r="1142" b="74255"/>
          <a:stretch/>
        </p:blipFill>
        <p:spPr>
          <a:xfrm>
            <a:off x="7804566" y="3532865"/>
            <a:ext cx="828612" cy="562679"/>
          </a:xfrm>
          <a:prstGeom prst="rect">
            <a:avLst/>
          </a:prstGeom>
        </p:spPr>
      </p:pic>
      <p:sp>
        <p:nvSpPr>
          <p:cNvPr id="14" name="TextBox 13">
            <a:extLst>
              <a:ext uri="{FF2B5EF4-FFF2-40B4-BE49-F238E27FC236}">
                <a16:creationId xmlns:a16="http://schemas.microsoft.com/office/drawing/2014/main" id="{820503C9-A524-5C38-0AAA-F571DEE9E89C}"/>
              </a:ext>
            </a:extLst>
          </p:cNvPr>
          <p:cNvSpPr txBox="1"/>
          <p:nvPr/>
        </p:nvSpPr>
        <p:spPr>
          <a:xfrm>
            <a:off x="6830568" y="4343124"/>
            <a:ext cx="4002664" cy="2086817"/>
          </a:xfrm>
          <a:prstGeom prst="rect">
            <a:avLst/>
          </a:prstGeom>
          <a:noFill/>
          <a:ln>
            <a:noFill/>
          </a:ln>
        </p:spPr>
        <p:txBody>
          <a:bodyPr vert="horz" wrap="square" lIns="68562" tIns="68562" rIns="68562" bIns="68562" rtlCol="0">
            <a:spAutoFit/>
          </a:bodyPr>
          <a:lstStyle/>
          <a:p>
            <a:pPr marL="128588" lvl="1" indent="-128588" defTabSz="590611">
              <a:lnSpc>
                <a:spcPct val="106000"/>
              </a:lnSpc>
              <a:buClr>
                <a:schemeClr val="tx1"/>
              </a:buClr>
              <a:buSzPct val="100000"/>
              <a:buFont typeface="Wingdings" panose="05000000000000000000" pitchFamily="2" charset="2"/>
              <a:buChar char="§"/>
            </a:pPr>
            <a:r>
              <a:rPr lang="en-US" sz="1000" kern="0">
                <a:latin typeface="Montserrat" panose="00000500000000000000" pitchFamily="2" charset="0"/>
                <a:ea typeface="Verdana" panose="020B0604030504040204" pitchFamily="34" charset="0"/>
                <a:cs typeface="Verdana" panose="020B0604030504040204" pitchFamily="34" charset="0"/>
              </a:rPr>
              <a:t>View Personal and Employment information</a:t>
            </a:r>
          </a:p>
          <a:p>
            <a:pPr marL="128588" lvl="1" indent="-128588" defTabSz="590611">
              <a:lnSpc>
                <a:spcPct val="106000"/>
              </a:lnSpc>
              <a:buClr>
                <a:schemeClr val="tx1"/>
              </a:buClr>
              <a:buSzPct val="100000"/>
              <a:buFont typeface="Wingdings" panose="05000000000000000000" pitchFamily="2" charset="2"/>
              <a:buChar char="§"/>
            </a:pPr>
            <a:r>
              <a:rPr lang="en-US" sz="1000" kern="0">
                <a:latin typeface="Montserrat" panose="00000500000000000000" pitchFamily="2" charset="0"/>
                <a:ea typeface="Verdana" panose="020B0604030504040204" pitchFamily="34" charset="0"/>
                <a:cs typeface="Verdana" panose="020B0604030504040204" pitchFamily="34" charset="0"/>
              </a:rPr>
              <a:t>Complete required training for compliance</a:t>
            </a:r>
          </a:p>
          <a:p>
            <a:pPr marL="128588" lvl="1" indent="-128588" defTabSz="590611">
              <a:lnSpc>
                <a:spcPct val="106000"/>
              </a:lnSpc>
              <a:buClr>
                <a:schemeClr val="tx1"/>
              </a:buClr>
              <a:buSzPct val="100000"/>
              <a:buFont typeface="Wingdings" panose="05000000000000000000" pitchFamily="2" charset="2"/>
              <a:buChar char="§"/>
            </a:pPr>
            <a:r>
              <a:rPr lang="en-US" sz="1000" kern="0">
                <a:latin typeface="Montserrat" panose="00000500000000000000" pitchFamily="2" charset="0"/>
                <a:ea typeface="Verdana" panose="020B0604030504040204" pitchFamily="34" charset="0"/>
                <a:cs typeface="Verdana" panose="020B0604030504040204" pitchFamily="34" charset="0"/>
              </a:rPr>
              <a:t>Update personal records</a:t>
            </a:r>
          </a:p>
          <a:p>
            <a:pPr marL="128588" lvl="1" indent="-128588" defTabSz="590611">
              <a:lnSpc>
                <a:spcPct val="106000"/>
              </a:lnSpc>
              <a:buClr>
                <a:schemeClr val="tx1"/>
              </a:buClr>
              <a:buSzPct val="100000"/>
              <a:buFont typeface="Wingdings" panose="05000000000000000000" pitchFamily="2" charset="2"/>
              <a:buChar char="§"/>
            </a:pPr>
            <a:r>
              <a:rPr lang="en-US" sz="1000" kern="0">
                <a:latin typeface="Montserrat" panose="00000500000000000000" pitchFamily="2" charset="0"/>
                <a:ea typeface="Verdana" panose="020B0604030504040204" pitchFamily="34" charset="0"/>
                <a:cs typeface="Verdana" panose="020B0604030504040204" pitchFamily="34" charset="0"/>
              </a:rPr>
              <a:t>View pay slips</a:t>
            </a:r>
          </a:p>
          <a:p>
            <a:pPr marL="128588" lvl="1" indent="-128588" defTabSz="590611">
              <a:lnSpc>
                <a:spcPct val="106000"/>
              </a:lnSpc>
              <a:buClr>
                <a:schemeClr val="tx1"/>
              </a:buClr>
              <a:buSzPct val="100000"/>
              <a:buFont typeface="Wingdings" panose="05000000000000000000" pitchFamily="2" charset="2"/>
              <a:buChar char="§"/>
            </a:pPr>
            <a:r>
              <a:rPr lang="en-US" sz="1000" kern="0">
                <a:latin typeface="Montserrat" panose="00000500000000000000" pitchFamily="2" charset="0"/>
                <a:ea typeface="Verdana" panose="020B0604030504040204" pitchFamily="34" charset="0"/>
                <a:cs typeface="Verdana" panose="020B0604030504040204" pitchFamily="34" charset="0"/>
              </a:rPr>
              <a:t>Understand performance metrics and access their yearly review</a:t>
            </a:r>
          </a:p>
          <a:p>
            <a:pPr marL="128588" lvl="1" indent="-128588" defTabSz="590611">
              <a:lnSpc>
                <a:spcPct val="106000"/>
              </a:lnSpc>
              <a:buClr>
                <a:schemeClr val="tx1"/>
              </a:buClr>
              <a:buSzPct val="100000"/>
              <a:buFont typeface="Wingdings" panose="05000000000000000000" pitchFamily="2" charset="2"/>
              <a:buChar char="§"/>
            </a:pPr>
            <a:r>
              <a:rPr lang="en-US" sz="1000" kern="0">
                <a:latin typeface="Montserrat" panose="00000500000000000000" pitchFamily="2" charset="0"/>
                <a:ea typeface="Verdana" panose="020B0604030504040204" pitchFamily="34" charset="0"/>
                <a:cs typeface="Verdana" panose="020B0604030504040204" pitchFamily="34" charset="0"/>
              </a:rPr>
              <a:t>Complete I-9 </a:t>
            </a:r>
          </a:p>
          <a:p>
            <a:pPr marL="0" lvl="1" defTabSz="590611">
              <a:lnSpc>
                <a:spcPct val="106000"/>
              </a:lnSpc>
              <a:buClr>
                <a:schemeClr val="tx1"/>
              </a:buClr>
              <a:buSzPct val="100000"/>
            </a:pPr>
            <a:endParaRPr lang="en-US" sz="1000" kern="0">
              <a:latin typeface="Montserrat" panose="00000500000000000000" pitchFamily="2" charset="0"/>
              <a:ea typeface="Verdana" panose="020B0604030504040204" pitchFamily="34" charset="0"/>
              <a:cs typeface="Verdana" panose="020B0604030504040204" pitchFamily="34" charset="0"/>
            </a:endParaRPr>
          </a:p>
          <a:p>
            <a:pPr marL="128588" lvl="1" indent="-128588" defTabSz="590611">
              <a:lnSpc>
                <a:spcPct val="106000"/>
              </a:lnSpc>
              <a:buClr>
                <a:schemeClr val="tx1"/>
              </a:buClr>
              <a:buSzPct val="100000"/>
              <a:buFont typeface="Wingdings" panose="05000000000000000000" pitchFamily="2" charset="2"/>
              <a:buChar char="§"/>
            </a:pPr>
            <a:r>
              <a:rPr lang="en-US" sz="1000" b="1" kern="0">
                <a:latin typeface="Montserrat" panose="00000500000000000000" pitchFamily="2" charset="0"/>
                <a:ea typeface="Verdana" panose="020B0604030504040204" pitchFamily="34" charset="0"/>
                <a:cs typeface="Verdana" panose="020B0604030504040204" pitchFamily="34" charset="0"/>
              </a:rPr>
              <a:t>PAIN POINTS: </a:t>
            </a:r>
            <a:r>
              <a:rPr lang="en-US" sz="1000" kern="0">
                <a:latin typeface="Montserrat" panose="00000500000000000000" pitchFamily="2" charset="0"/>
                <a:ea typeface="Verdana" panose="020B0604030504040204" pitchFamily="34" charset="0"/>
                <a:cs typeface="Verdana" panose="020B0604030504040204" pitchFamily="34" charset="0"/>
              </a:rPr>
              <a:t>Having to ask DoIT or their Managers to change their personal data; Manual paper forms (timekeeping, leave requests, disjointed onboarding tasks) </a:t>
            </a:r>
          </a:p>
          <a:p>
            <a:pPr marL="128588" lvl="1" indent="-128588" defTabSz="590611">
              <a:lnSpc>
                <a:spcPct val="106000"/>
              </a:lnSpc>
              <a:buClr>
                <a:schemeClr val="tx1"/>
              </a:buClr>
              <a:buSzPct val="100000"/>
              <a:buFont typeface="Wingdings" panose="05000000000000000000" pitchFamily="2" charset="2"/>
              <a:buChar char="§"/>
            </a:pPr>
            <a:endParaRPr lang="en-US" sz="1000" kern="0">
              <a:latin typeface="Montserrat" panose="00000500000000000000" pitchFamily="2" charset="0"/>
              <a:ea typeface="Verdana" panose="020B0604030504040204" pitchFamily="34" charset="0"/>
              <a:cs typeface="Verdana" panose="020B0604030504040204" pitchFamily="34" charset="0"/>
            </a:endParaRPr>
          </a:p>
        </p:txBody>
      </p:sp>
      <p:sp>
        <p:nvSpPr>
          <p:cNvPr id="2" name="Slide Number Placeholder 1">
            <a:extLst>
              <a:ext uri="{FF2B5EF4-FFF2-40B4-BE49-F238E27FC236}">
                <a16:creationId xmlns:a16="http://schemas.microsoft.com/office/drawing/2014/main" id="{AE17FDDE-F52C-43C3-5D63-C74ABABFEE8F}"/>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14</a:t>
            </a:fld>
            <a:endParaRPr lang="en"/>
          </a:p>
        </p:txBody>
      </p:sp>
    </p:spTree>
    <p:extLst>
      <p:ext uri="{BB962C8B-B14F-4D97-AF65-F5344CB8AC3E}">
        <p14:creationId xmlns:p14="http://schemas.microsoft.com/office/powerpoint/2010/main" val="2849161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6A2F66C-3B7C-27B0-70D0-3B84AC7BA3D5}"/>
              </a:ext>
            </a:extLst>
          </p:cNvPr>
          <p:cNvSpPr txBox="1">
            <a:spLocks noGrp="1"/>
          </p:cNvSpPr>
          <p:nvPr>
            <p:ph type="title" idx="4294967295"/>
          </p:nvPr>
        </p:nvSpPr>
        <p:spPr>
          <a:xfrm>
            <a:off x="651758" y="210781"/>
            <a:ext cx="10191071" cy="79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Personas</a:t>
            </a:r>
          </a:p>
        </p:txBody>
      </p:sp>
      <p:pic>
        <p:nvPicPr>
          <p:cNvPr id="7" name="Google Shape;343;p48">
            <a:extLst>
              <a:ext uri="{FF2B5EF4-FFF2-40B4-BE49-F238E27FC236}">
                <a16:creationId xmlns:a16="http://schemas.microsoft.com/office/drawing/2014/main" id="{B05EA12B-6638-0AF2-7B08-59831DEBCA1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312100" y="288101"/>
            <a:ext cx="2278899" cy="332700"/>
          </a:xfrm>
          <a:prstGeom prst="rect">
            <a:avLst/>
          </a:prstGeom>
          <a:noFill/>
          <a:ln>
            <a:noFill/>
          </a:ln>
        </p:spPr>
      </p:pic>
      <p:sp>
        <p:nvSpPr>
          <p:cNvPr id="8" name="object 16">
            <a:extLst>
              <a:ext uri="{FF2B5EF4-FFF2-40B4-BE49-F238E27FC236}">
                <a16:creationId xmlns:a16="http://schemas.microsoft.com/office/drawing/2014/main" id="{46968247-C327-69C6-8EC6-5D5DC3FB13BA}"/>
              </a:ext>
            </a:extLst>
          </p:cNvPr>
          <p:cNvSpPr txBox="1"/>
          <p:nvPr/>
        </p:nvSpPr>
        <p:spPr>
          <a:xfrm>
            <a:off x="731146" y="922395"/>
            <a:ext cx="10729707" cy="430887"/>
          </a:xfrm>
          <a:prstGeom prst="rect">
            <a:avLst/>
          </a:prstGeom>
          <a:ln w="28575">
            <a:solidFill>
              <a:schemeClr val="bg2"/>
            </a:solidFill>
          </a:ln>
        </p:spPr>
        <p:txBody>
          <a:bodyPr vert="horz" wrap="square" lIns="0" tIns="0" rIns="0" bIns="0" rtlCol="0">
            <a:spAutoFit/>
          </a:bodyPr>
          <a:lstStyle/>
          <a:p>
            <a:pPr marL="6302" marR="2521" algn="ctr">
              <a:defRPr/>
            </a:pPr>
            <a:r>
              <a:rPr lang="en-US" sz="1400" b="1" spc="13">
                <a:solidFill>
                  <a:prstClr val="black"/>
                </a:solidFill>
                <a:latin typeface="Montserrat" panose="00000500000000000000" pitchFamily="2" charset="0"/>
                <a:cs typeface="Arial" panose="020B0604020202020204" pitchFamily="34" charset="0"/>
              </a:rPr>
              <a:t>/per·so·na/ </a:t>
            </a:r>
            <a:r>
              <a:rPr lang="en-US" sz="1400" spc="13">
                <a:solidFill>
                  <a:prstClr val="black"/>
                </a:solidFill>
                <a:latin typeface="Montserrat" panose="00000500000000000000" pitchFamily="2" charset="0"/>
                <a:cs typeface="Arial" panose="020B0604020202020204" pitchFamily="34" charset="0"/>
              </a:rPr>
              <a:t>A fictional character designed to represent a segment of stak</a:t>
            </a:r>
            <a:r>
              <a:rPr lang="en-US" sz="1400">
                <a:solidFill>
                  <a:prstClr val="black"/>
                </a:solidFill>
                <a:latin typeface="Montserrat" panose="00000500000000000000" pitchFamily="2" charset="0"/>
                <a:cs typeface="Arial" panose="020B0604020202020204" pitchFamily="34" charset="0"/>
              </a:rPr>
              <a:t>eholders </a:t>
            </a:r>
            <a:r>
              <a:rPr lang="en-US" sz="1400" spc="13">
                <a:solidFill>
                  <a:prstClr val="black"/>
                </a:solidFill>
                <a:latin typeface="Montserrat" panose="00000500000000000000" pitchFamily="2" charset="0"/>
                <a:cs typeface="Arial" panose="020B0604020202020204" pitchFamily="34" charset="0"/>
              </a:rPr>
              <a:t>who might interact with a process, service or product in a similar way.</a:t>
            </a:r>
          </a:p>
        </p:txBody>
      </p:sp>
      <p:sp>
        <p:nvSpPr>
          <p:cNvPr id="11" name="TextBox 10">
            <a:extLst>
              <a:ext uri="{FF2B5EF4-FFF2-40B4-BE49-F238E27FC236}">
                <a16:creationId xmlns:a16="http://schemas.microsoft.com/office/drawing/2014/main" id="{A3950304-6348-3A5F-B737-FF6F104B7F3C}"/>
              </a:ext>
            </a:extLst>
          </p:cNvPr>
          <p:cNvSpPr txBox="1"/>
          <p:nvPr/>
        </p:nvSpPr>
        <p:spPr>
          <a:xfrm>
            <a:off x="300125" y="2163884"/>
            <a:ext cx="3423611" cy="369332"/>
          </a:xfrm>
          <a:prstGeom prst="rect">
            <a:avLst/>
          </a:prstGeom>
          <a:noFill/>
        </p:spPr>
        <p:txBody>
          <a:bodyPr wrap="square" rtlCol="0">
            <a:spAutoFit/>
          </a:bodyPr>
          <a:lstStyle/>
          <a:p>
            <a:r>
              <a:rPr lang="en-US" b="1">
                <a:latin typeface="Montserrat" panose="00000500000000000000" pitchFamily="2" charset="0"/>
              </a:rPr>
              <a:t>General Ledger Manager</a:t>
            </a:r>
          </a:p>
        </p:txBody>
      </p:sp>
      <p:sp>
        <p:nvSpPr>
          <p:cNvPr id="17" name="TextBox 16">
            <a:extLst>
              <a:ext uri="{FF2B5EF4-FFF2-40B4-BE49-F238E27FC236}">
                <a16:creationId xmlns:a16="http://schemas.microsoft.com/office/drawing/2014/main" id="{67DF7430-A4FF-C614-145C-46C8F270B61A}"/>
              </a:ext>
            </a:extLst>
          </p:cNvPr>
          <p:cNvSpPr txBox="1"/>
          <p:nvPr/>
        </p:nvSpPr>
        <p:spPr>
          <a:xfrm>
            <a:off x="313428" y="2521908"/>
            <a:ext cx="3252732" cy="3811648"/>
          </a:xfrm>
          <a:prstGeom prst="rect">
            <a:avLst/>
          </a:prstGeom>
          <a:noFill/>
          <a:ln>
            <a:noFill/>
          </a:ln>
        </p:spPr>
        <p:txBody>
          <a:bodyPr vert="horz" wrap="square" lIns="68562" tIns="68562" rIns="68562" bIns="68562" rtlCol="0" anchor="t">
            <a:spAutoFit/>
          </a:bodyPr>
          <a:lstStyle/>
          <a:p>
            <a:pPr marL="128270" lvl="1" indent="-128270" defTabSz="590611">
              <a:lnSpc>
                <a:spcPct val="106000"/>
              </a:lnSpc>
              <a:buClr>
                <a:schemeClr val="tx1"/>
              </a:buClr>
              <a:buSzPct val="100000"/>
              <a:buFont typeface="Wingdings" panose="05000000000000000000" pitchFamily="2" charset="2"/>
              <a:buChar char="§"/>
            </a:pPr>
            <a:r>
              <a:rPr lang="en-US" sz="1100" kern="0">
                <a:latin typeface="Montserrat" panose="00000500000000000000" pitchFamily="2" charset="0"/>
                <a:ea typeface="Verdana" panose="020B0604030504040204" pitchFamily="34" charset="0"/>
                <a:cs typeface="Verdana" panose="020B0604030504040204" pitchFamily="34" charset="0"/>
              </a:rPr>
              <a:t>Review requests for changes to COA ​</a:t>
            </a:r>
            <a:endParaRPr lang="en-US" sz="1100">
              <a:latin typeface="Montserrat" panose="00000500000000000000" pitchFamily="2" charset="0"/>
            </a:endParaRPr>
          </a:p>
          <a:p>
            <a:pPr marL="128270" lvl="1" indent="-128270" defTabSz="590611">
              <a:lnSpc>
                <a:spcPct val="106000"/>
              </a:lnSpc>
              <a:buClr>
                <a:schemeClr val="tx1"/>
              </a:buClr>
              <a:buSzPct val="100000"/>
              <a:buFont typeface="Wingdings" panose="05000000000000000000" pitchFamily="2" charset="2"/>
              <a:buChar char="§"/>
            </a:pPr>
            <a:r>
              <a:rPr lang="en-US" sz="1100" kern="0">
                <a:latin typeface="Montserrat" panose="00000500000000000000" pitchFamily="2" charset="0"/>
                <a:ea typeface="Verdana"/>
                <a:cs typeface="Verdana" panose="020B0604030504040204" pitchFamily="34" charset="0"/>
              </a:rPr>
              <a:t>Specify cross validation rules or security rules  ​</a:t>
            </a:r>
          </a:p>
          <a:p>
            <a:pPr marL="128270" lvl="1" indent="-128270" defTabSz="590611">
              <a:lnSpc>
                <a:spcPct val="106000"/>
              </a:lnSpc>
              <a:buClr>
                <a:schemeClr val="tx1"/>
              </a:buClr>
              <a:buSzPct val="100000"/>
              <a:buFont typeface="Wingdings" panose="05000000000000000000" pitchFamily="2" charset="2"/>
              <a:buChar char="§"/>
            </a:pPr>
            <a:r>
              <a:rPr lang="en-US" sz="1100" kern="0">
                <a:latin typeface="Montserrat" panose="00000500000000000000" pitchFamily="2" charset="0"/>
                <a:ea typeface="Verdana" panose="020B0604030504040204" pitchFamily="34" charset="0"/>
                <a:cs typeface="Verdana" panose="020B0604030504040204" pitchFamily="34" charset="0"/>
              </a:rPr>
              <a:t>Review/approve journal entries</a:t>
            </a:r>
          </a:p>
          <a:p>
            <a:pPr marL="128270" lvl="1" indent="-128270" defTabSz="590611">
              <a:lnSpc>
                <a:spcPct val="106000"/>
              </a:lnSpc>
              <a:buClr>
                <a:schemeClr val="tx1"/>
              </a:buClr>
              <a:buSzPct val="100000"/>
              <a:buFont typeface="Wingdings" panose="05000000000000000000" pitchFamily="2" charset="2"/>
              <a:buChar char="§"/>
            </a:pPr>
            <a:r>
              <a:rPr lang="en-US" sz="1100" kern="0">
                <a:latin typeface="Montserrat" panose="00000500000000000000" pitchFamily="2" charset="0"/>
                <a:ea typeface="Verdana" panose="020B0604030504040204" pitchFamily="34" charset="0"/>
                <a:cs typeface="Verdana" panose="020B0604030504040204" pitchFamily="34" charset="0"/>
              </a:rPr>
              <a:t>Approve adjustments and close the period​</a:t>
            </a:r>
          </a:p>
          <a:p>
            <a:pPr marL="128270" lvl="1" indent="-128270" defTabSz="590611">
              <a:lnSpc>
                <a:spcPct val="106000"/>
              </a:lnSpc>
              <a:buClr>
                <a:schemeClr val="tx1"/>
              </a:buClr>
              <a:buSzPct val="100000"/>
              <a:buFont typeface="Wingdings" panose="05000000000000000000" pitchFamily="2" charset="2"/>
              <a:buChar char="§"/>
            </a:pPr>
            <a:r>
              <a:rPr lang="en-US" sz="1100" kern="0">
                <a:latin typeface="Montserrat" panose="00000500000000000000" pitchFamily="2" charset="0"/>
                <a:ea typeface="Verdana" panose="020B0604030504040204" pitchFamily="34" charset="0"/>
                <a:cs typeface="Verdana" panose="020B0604030504040204" pitchFamily="34" charset="0"/>
              </a:rPr>
              <a:t>Supervise GL Accountants </a:t>
            </a:r>
          </a:p>
          <a:p>
            <a:pPr marL="128270" lvl="1" indent="-128270" defTabSz="590611">
              <a:lnSpc>
                <a:spcPct val="106000"/>
              </a:lnSpc>
              <a:buClr>
                <a:schemeClr val="tx1"/>
              </a:buClr>
              <a:buSzPct val="100000"/>
              <a:buFont typeface="Wingdings" panose="05000000000000000000" pitchFamily="2" charset="2"/>
              <a:buChar char="§"/>
            </a:pPr>
            <a:r>
              <a:rPr lang="en-US" sz="1100" kern="0">
                <a:latin typeface="Montserrat" panose="00000500000000000000" pitchFamily="2" charset="0"/>
                <a:ea typeface="Verdana" panose="020B0604030504040204" pitchFamily="34" charset="0"/>
                <a:cs typeface="Verdana" panose="020B0604030504040204" pitchFamily="34" charset="0"/>
              </a:rPr>
              <a:t>Oversee changes to policies and to GASB, FASB accounting standards</a:t>
            </a:r>
          </a:p>
          <a:p>
            <a:pPr marL="128270" lvl="1" indent="-128270" defTabSz="590611">
              <a:lnSpc>
                <a:spcPct val="106000"/>
              </a:lnSpc>
              <a:buClr>
                <a:schemeClr val="tx1"/>
              </a:buClr>
              <a:buSzPct val="100000"/>
              <a:buFont typeface="Wingdings" panose="05000000000000000000" pitchFamily="2" charset="2"/>
              <a:buChar char="§"/>
            </a:pPr>
            <a:r>
              <a:rPr lang="en-US" sz="1100" kern="0">
                <a:latin typeface="Montserrat" panose="00000500000000000000" pitchFamily="2" charset="0"/>
                <a:ea typeface="Verdana" panose="020B0604030504040204" pitchFamily="34" charset="0"/>
                <a:cs typeface="Verdana" panose="020B0604030504040204" pitchFamily="34" charset="0"/>
              </a:rPr>
              <a:t>Business process documentation steward</a:t>
            </a:r>
          </a:p>
          <a:p>
            <a:pPr marL="128270" lvl="1" indent="-128270" defTabSz="590611">
              <a:lnSpc>
                <a:spcPct val="106000"/>
              </a:lnSpc>
              <a:buClr>
                <a:schemeClr val="tx1"/>
              </a:buClr>
              <a:buSzPct val="100000"/>
              <a:buFont typeface="Wingdings" panose="05000000000000000000" pitchFamily="2" charset="2"/>
              <a:buChar char="§"/>
            </a:pPr>
            <a:r>
              <a:rPr lang="en-US" sz="1100">
                <a:latin typeface="Montserrat" panose="00000500000000000000" pitchFamily="2" charset="0"/>
                <a:ea typeface="Verdana" panose="020B0604030504040204" pitchFamily="34" charset="0"/>
              </a:rPr>
              <a:t>For SBF: manage external audits and multiple state tax filings</a:t>
            </a:r>
          </a:p>
          <a:p>
            <a:pPr marL="128270" lvl="1" indent="-128270" defTabSz="590611">
              <a:lnSpc>
                <a:spcPct val="106000"/>
              </a:lnSpc>
              <a:buClr>
                <a:schemeClr val="tx1"/>
              </a:buClr>
              <a:buSzPct val="100000"/>
              <a:buFont typeface="Wingdings" panose="05000000000000000000" pitchFamily="2" charset="2"/>
              <a:buChar char="§"/>
            </a:pPr>
            <a:r>
              <a:rPr lang="en-US" sz="1100">
                <a:latin typeface="Montserrat" panose="00000500000000000000" pitchFamily="2" charset="0"/>
                <a:ea typeface="Verdana" panose="020B0604030504040204" pitchFamily="34" charset="0"/>
              </a:rPr>
              <a:t>Responsible for 1042 and 1099 reporting</a:t>
            </a:r>
          </a:p>
          <a:p>
            <a:pPr marL="128270" lvl="1" indent="-128270" defTabSz="590611">
              <a:lnSpc>
                <a:spcPct val="106000"/>
              </a:lnSpc>
              <a:buClr>
                <a:schemeClr val="tx1"/>
              </a:buClr>
              <a:buSzPct val="100000"/>
              <a:buFont typeface="Wingdings" panose="05000000000000000000" pitchFamily="2" charset="2"/>
              <a:buChar char="§"/>
            </a:pPr>
            <a:r>
              <a:rPr lang="en-US" sz="1100">
                <a:latin typeface="Montserrat" panose="00000500000000000000" pitchFamily="2" charset="0"/>
                <a:ea typeface="Verdana" panose="020B0604030504040204" pitchFamily="34" charset="0"/>
              </a:rPr>
              <a:t>Develop leaders within the team</a:t>
            </a:r>
          </a:p>
          <a:p>
            <a:pPr marL="128270" lvl="1" indent="-128270" defTabSz="590611">
              <a:lnSpc>
                <a:spcPct val="106000"/>
              </a:lnSpc>
              <a:buClr>
                <a:schemeClr val="tx1"/>
              </a:buClr>
              <a:buSzPct val="100000"/>
              <a:buFont typeface="Wingdings" panose="05000000000000000000" pitchFamily="2" charset="2"/>
              <a:buChar char="§"/>
            </a:pPr>
            <a:endParaRPr lang="en-US" sz="1100">
              <a:latin typeface="Montserrat" panose="00000500000000000000" pitchFamily="2" charset="0"/>
              <a:ea typeface="Verdana" panose="020B0604030504040204" pitchFamily="34" charset="0"/>
            </a:endParaRPr>
          </a:p>
          <a:p>
            <a:pPr marL="102870" indent="-102870">
              <a:lnSpc>
                <a:spcPct val="106000"/>
              </a:lnSpc>
              <a:spcAft>
                <a:spcPts val="338"/>
              </a:spcAft>
              <a:buFont typeface="Arial" panose="020B0604020202020204" pitchFamily="34" charset="0"/>
              <a:buChar char="•"/>
              <a:defRPr/>
            </a:pPr>
            <a:r>
              <a:rPr lang="en-US" sz="1100" b="1" kern="0">
                <a:latin typeface="Montserrat" panose="00000500000000000000" pitchFamily="2" charset="0"/>
                <a:ea typeface="Verdana" panose="020B0604030504040204" pitchFamily="34" charset="0"/>
                <a:cs typeface="Verdana" panose="020B0604030504040204" pitchFamily="34" charset="0"/>
              </a:rPr>
              <a:t>PAIN POINTS: </a:t>
            </a:r>
            <a:r>
              <a:rPr lang="en-US" sz="1000" kern="0">
                <a:latin typeface="Montserrat" panose="00000500000000000000" pitchFamily="2" charset="0"/>
                <a:ea typeface="Verdana" panose="020B0604030504040204" pitchFamily="34" charset="0"/>
                <a:cs typeface="Verdana" panose="020B0604030504040204" pitchFamily="34" charset="0"/>
              </a:rPr>
              <a:t>system limitations, r</a:t>
            </a:r>
            <a:r>
              <a:rPr lang="en-US" sz="1000" kern="0">
                <a:latin typeface="Montserrat" panose="00000500000000000000" pitchFamily="2" charset="0"/>
                <a:ea typeface="Verdana" panose="020B0604030504040204" pitchFamily="34" charset="0"/>
              </a:rPr>
              <a:t>econciliation issues, process control issues, manual processes, missed month end close deadlines​, spending too much time on finding documentation.</a:t>
            </a:r>
          </a:p>
          <a:p>
            <a:pPr marL="128270" lvl="1" indent="-128270" defTabSz="590611">
              <a:lnSpc>
                <a:spcPct val="106000"/>
              </a:lnSpc>
              <a:buClr>
                <a:schemeClr val="tx1"/>
              </a:buClr>
              <a:buSzPct val="100000"/>
              <a:buFont typeface="Wingdings" panose="05000000000000000000" pitchFamily="2" charset="2"/>
              <a:buChar char="§"/>
            </a:pPr>
            <a:endParaRPr lang="en-US" sz="1100">
              <a:latin typeface="Montserrat" panose="00000500000000000000" pitchFamily="2" charset="0"/>
              <a:ea typeface="Verdana" panose="020B0604030504040204" pitchFamily="34" charset="0"/>
            </a:endParaRPr>
          </a:p>
          <a:p>
            <a:pPr marL="128270" lvl="1" indent="-128270" defTabSz="590611">
              <a:lnSpc>
                <a:spcPct val="106000"/>
              </a:lnSpc>
              <a:buClr>
                <a:schemeClr val="tx1"/>
              </a:buClr>
              <a:buSzPct val="100000"/>
              <a:buFont typeface="Wingdings" panose="05000000000000000000" pitchFamily="2" charset="2"/>
              <a:buChar char="§"/>
            </a:pPr>
            <a:endParaRPr lang="en-US" sz="750" kern="0">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A4693BD8-A65F-DEED-0113-A81D08B6E395}"/>
              </a:ext>
            </a:extLst>
          </p:cNvPr>
          <p:cNvSpPr txBox="1"/>
          <p:nvPr/>
        </p:nvSpPr>
        <p:spPr>
          <a:xfrm>
            <a:off x="4302394" y="2186645"/>
            <a:ext cx="3694983" cy="369332"/>
          </a:xfrm>
          <a:prstGeom prst="rect">
            <a:avLst/>
          </a:prstGeom>
          <a:noFill/>
        </p:spPr>
        <p:txBody>
          <a:bodyPr wrap="square" rtlCol="0">
            <a:spAutoFit/>
          </a:bodyPr>
          <a:lstStyle/>
          <a:p>
            <a:r>
              <a:rPr lang="en-US" b="1">
                <a:latin typeface="Montserrat" panose="00000500000000000000" pitchFamily="2" charset="0"/>
              </a:rPr>
              <a:t>General Ledger Accountant</a:t>
            </a:r>
          </a:p>
        </p:txBody>
      </p:sp>
      <p:sp>
        <p:nvSpPr>
          <p:cNvPr id="15" name="TextBox 14">
            <a:extLst>
              <a:ext uri="{FF2B5EF4-FFF2-40B4-BE49-F238E27FC236}">
                <a16:creationId xmlns:a16="http://schemas.microsoft.com/office/drawing/2014/main" id="{DDD7EC2B-AF7B-6E7E-7318-05B59C6F7D23}"/>
              </a:ext>
            </a:extLst>
          </p:cNvPr>
          <p:cNvSpPr txBox="1"/>
          <p:nvPr/>
        </p:nvSpPr>
        <p:spPr>
          <a:xfrm>
            <a:off x="4147888" y="2491970"/>
            <a:ext cx="4811962" cy="4962861"/>
          </a:xfrm>
          <a:prstGeom prst="rect">
            <a:avLst/>
          </a:prstGeom>
          <a:noFill/>
          <a:ln>
            <a:noFill/>
          </a:ln>
        </p:spPr>
        <p:txBody>
          <a:bodyPr vert="horz" wrap="square" lIns="68562" tIns="68562" rIns="68562" bIns="68562" rtlCol="0" anchor="t">
            <a:spAutoFit/>
          </a:bodyPr>
          <a:lstStyle/>
          <a:p>
            <a:pPr marL="102870" indent="-102870">
              <a:spcAft>
                <a:spcPts val="338"/>
              </a:spcAft>
              <a:buFont typeface="Arial" panose="020B0604020202020204" pitchFamily="34" charset="0"/>
              <a:buChar char="•"/>
              <a:defRPr/>
            </a:pPr>
            <a:r>
              <a:rPr lang="en-US" sz="1100" kern="0">
                <a:latin typeface="Montserrat" panose="00000500000000000000" pitchFamily="2" charset="0"/>
              </a:rPr>
              <a:t>Create Manual journals &amp; Recurring journals​</a:t>
            </a:r>
          </a:p>
          <a:p>
            <a:pPr marL="102870" indent="-102870">
              <a:spcAft>
                <a:spcPts val="338"/>
              </a:spcAft>
              <a:buFont typeface="Arial" panose="020B0604020202020204" pitchFamily="34" charset="0"/>
              <a:buChar char="•"/>
              <a:defRPr/>
            </a:pPr>
            <a:r>
              <a:rPr lang="en-US" sz="1100" kern="0">
                <a:latin typeface="Montserrat" panose="00000500000000000000" pitchFamily="2" charset="0"/>
              </a:rPr>
              <a:t>Upload third party journals</a:t>
            </a:r>
          </a:p>
          <a:p>
            <a:pPr marL="102870" indent="-102870">
              <a:spcAft>
                <a:spcPts val="338"/>
              </a:spcAft>
              <a:buFont typeface="Arial" panose="020B0604020202020204" pitchFamily="34" charset="0"/>
              <a:buChar char="•"/>
              <a:defRPr/>
            </a:pPr>
            <a:r>
              <a:rPr lang="en-US" sz="1100" kern="0">
                <a:latin typeface="Montserrat" panose="00000500000000000000" pitchFamily="2" charset="0"/>
              </a:rPr>
              <a:t>Reconcile unposted entries</a:t>
            </a:r>
          </a:p>
          <a:p>
            <a:pPr marL="102870" indent="-102870">
              <a:spcAft>
                <a:spcPts val="338"/>
              </a:spcAft>
              <a:buFont typeface="Arial" panose="020B0604020202020204" pitchFamily="34" charset="0"/>
              <a:buChar char="•"/>
              <a:defRPr/>
            </a:pPr>
            <a:r>
              <a:rPr lang="en-US" sz="1100" kern="0">
                <a:latin typeface="Montserrat" panose="00000500000000000000" pitchFamily="2" charset="0"/>
              </a:rPr>
              <a:t>Review and create month-end reports​</a:t>
            </a:r>
          </a:p>
          <a:p>
            <a:pPr marL="102870" indent="-102870">
              <a:spcAft>
                <a:spcPts val="338"/>
              </a:spcAft>
              <a:buFont typeface="Arial" panose="020B0604020202020204" pitchFamily="34" charset="0"/>
              <a:buChar char="•"/>
              <a:defRPr/>
            </a:pPr>
            <a:r>
              <a:rPr lang="en-US" sz="1100" kern="0">
                <a:latin typeface="Montserrat" panose="00000500000000000000" pitchFamily="2" charset="0"/>
              </a:rPr>
              <a:t>Process month-end and year-end adjustments​</a:t>
            </a:r>
          </a:p>
          <a:p>
            <a:pPr marL="102870" indent="-102870">
              <a:spcAft>
                <a:spcPts val="338"/>
              </a:spcAft>
              <a:buFont typeface="Arial" panose="020B0604020202020204" pitchFamily="34" charset="0"/>
              <a:buChar char="•"/>
              <a:defRPr/>
            </a:pPr>
            <a:r>
              <a:rPr lang="en-US" sz="1100" kern="0">
                <a:latin typeface="Montserrat" panose="00000500000000000000" pitchFamily="2" charset="0"/>
              </a:rPr>
              <a:t>Perform period-end activities​</a:t>
            </a:r>
          </a:p>
          <a:p>
            <a:pPr marL="102870" indent="-102870">
              <a:spcAft>
                <a:spcPts val="338"/>
              </a:spcAft>
              <a:buFont typeface="Arial" panose="020B0604020202020204" pitchFamily="34" charset="0"/>
              <a:buChar char="•"/>
              <a:defRPr/>
            </a:pPr>
            <a:r>
              <a:rPr lang="en-US" sz="1100" kern="0">
                <a:latin typeface="Montserrat" panose="00000500000000000000" pitchFamily="2" charset="0"/>
              </a:rPr>
              <a:t>Resolve discrepancies or irregularities in records</a:t>
            </a:r>
          </a:p>
          <a:p>
            <a:pPr marL="102870" indent="-102870">
              <a:spcAft>
                <a:spcPts val="338"/>
              </a:spcAft>
              <a:buFont typeface="Arial" panose="020B0604020202020204" pitchFamily="34" charset="0"/>
              <a:buChar char="•"/>
              <a:defRPr/>
            </a:pPr>
            <a:r>
              <a:rPr lang="en-US" sz="1100" kern="0">
                <a:latin typeface="Montserrat" panose="00000500000000000000" pitchFamily="2" charset="0"/>
              </a:rPr>
              <a:t>Account reconciliation within the system and the boundary systems</a:t>
            </a:r>
          </a:p>
          <a:p>
            <a:pPr marL="102870" indent="-102870">
              <a:spcAft>
                <a:spcPts val="338"/>
              </a:spcAft>
              <a:buFont typeface="Arial" panose="020B0604020202020204" pitchFamily="34" charset="0"/>
              <a:buChar char="•"/>
              <a:defRPr/>
            </a:pPr>
            <a:r>
              <a:rPr lang="en-US" sz="1100" kern="0">
                <a:latin typeface="Montserrat" panose="00000500000000000000" pitchFamily="2" charset="0"/>
              </a:rPr>
              <a:t>Ensure financial data is recorded in the appropriate period (accruals, deferrals, </a:t>
            </a:r>
            <a:r>
              <a:rPr lang="en-US" sz="1100" kern="0">
                <a:solidFill>
                  <a:schemeClr val="tx1"/>
                </a:solidFill>
                <a:latin typeface="Montserrat" panose="00000500000000000000" pitchFamily="2" charset="0"/>
              </a:rPr>
              <a:t>prepaids</a:t>
            </a:r>
            <a:r>
              <a:rPr lang="en-US" sz="1100" kern="0">
                <a:latin typeface="Montserrat" panose="00000500000000000000" pitchFamily="2" charset="0"/>
              </a:rPr>
              <a:t>)</a:t>
            </a:r>
          </a:p>
          <a:p>
            <a:pPr marL="102870" indent="-102870">
              <a:spcAft>
                <a:spcPts val="338"/>
              </a:spcAft>
              <a:buFont typeface="Arial" panose="020B0604020202020204" pitchFamily="34" charset="0"/>
              <a:buChar char="•"/>
              <a:defRPr/>
            </a:pPr>
            <a:r>
              <a:rPr lang="en-US" sz="1100" kern="0">
                <a:latin typeface="Montserrat" panose="00000500000000000000" pitchFamily="2" charset="0"/>
              </a:rPr>
              <a:t>Review and post journals</a:t>
            </a:r>
            <a:endParaRPr lang="en-US" sz="1100">
              <a:latin typeface="Montserrat" panose="00000500000000000000" pitchFamily="2" charset="0"/>
            </a:endParaRPr>
          </a:p>
          <a:p>
            <a:pPr marL="102870" lvl="2" indent="-102870">
              <a:spcAft>
                <a:spcPts val="338"/>
              </a:spcAft>
              <a:buFont typeface="Arial" panose="020B0604020202020204" pitchFamily="34" charset="0"/>
              <a:buChar char="•"/>
              <a:defRPr/>
            </a:pPr>
            <a:r>
              <a:rPr lang="en-US" sz="1100">
                <a:latin typeface="Montserrat" panose="00000500000000000000" pitchFamily="2" charset="0"/>
              </a:rPr>
              <a:t>Review/Approve reimbursements (Concur)</a:t>
            </a:r>
          </a:p>
          <a:p>
            <a:pPr marL="0" lvl="2">
              <a:spcAft>
                <a:spcPts val="338"/>
              </a:spcAft>
              <a:defRPr/>
            </a:pPr>
            <a:endParaRPr lang="en-US" sz="1100">
              <a:latin typeface="Montserrat" panose="00000500000000000000" pitchFamily="2" charset="0"/>
            </a:endParaRPr>
          </a:p>
          <a:p>
            <a:pPr marL="102870" lvl="2" indent="-102870">
              <a:spcAft>
                <a:spcPts val="338"/>
              </a:spcAft>
              <a:buFont typeface="Arial" panose="020B0604020202020204" pitchFamily="34" charset="0"/>
              <a:buChar char="•"/>
              <a:defRPr/>
            </a:pPr>
            <a:r>
              <a:rPr lang="en-US" sz="1100" b="1" kern="0">
                <a:latin typeface="Montserrat" panose="00000500000000000000" pitchFamily="2" charset="0"/>
                <a:ea typeface="Verdana" panose="020B0604030504040204" pitchFamily="34" charset="0"/>
                <a:cs typeface="Verdana" panose="020B0604030504040204" pitchFamily="34" charset="0"/>
              </a:rPr>
              <a:t>PAIN POINTS: </a:t>
            </a:r>
            <a:r>
              <a:rPr lang="en-US" sz="1000" kern="0">
                <a:latin typeface="Montserrat" panose="00000500000000000000" pitchFamily="2" charset="0"/>
                <a:ea typeface="Verdana"/>
              </a:rPr>
              <a:t>Delays in sub-ledger closing and reconciliations​</a:t>
            </a:r>
          </a:p>
          <a:p>
            <a:pPr marL="102870" indent="-102870">
              <a:spcAft>
                <a:spcPts val="338"/>
              </a:spcAft>
              <a:buFont typeface="Arial" panose="020B0604020202020204" pitchFamily="34" charset="0"/>
              <a:buChar char="•"/>
              <a:defRPr/>
            </a:pPr>
            <a:r>
              <a:rPr lang="en-US" sz="1000" kern="0">
                <a:latin typeface="Montserrat" panose="00000500000000000000" pitchFamily="2" charset="0"/>
                <a:ea typeface="Verdana"/>
              </a:rPr>
              <a:t>Spending too much time on finding documentation and chasing people for approvals/sign-offs</a:t>
            </a:r>
          </a:p>
          <a:p>
            <a:pPr marL="102870" indent="-102870">
              <a:spcAft>
                <a:spcPts val="338"/>
              </a:spcAft>
              <a:buFont typeface="Arial" panose="020B0604020202020204" pitchFamily="34" charset="0"/>
              <a:buChar char="•"/>
              <a:defRPr/>
            </a:pPr>
            <a:r>
              <a:rPr lang="en-US" sz="1000" kern="0">
                <a:latin typeface="Montserrat" panose="00000500000000000000" pitchFamily="2" charset="0"/>
                <a:ea typeface="Verdana"/>
              </a:rPr>
              <a:t>Limitations with current system, inconsistent tools</a:t>
            </a:r>
          </a:p>
          <a:p>
            <a:pPr marL="102870" indent="-102870">
              <a:spcAft>
                <a:spcPts val="338"/>
              </a:spcAft>
              <a:buFont typeface="Arial" panose="020B0604020202020204" pitchFamily="34" charset="0"/>
              <a:buChar char="•"/>
              <a:defRPr/>
            </a:pPr>
            <a:r>
              <a:rPr lang="en-US" sz="1000" kern="0">
                <a:latin typeface="Montserrat" panose="00000500000000000000" pitchFamily="2" charset="0"/>
                <a:ea typeface="Verdana"/>
              </a:rPr>
              <a:t>Too many types of journals from various sources</a:t>
            </a:r>
          </a:p>
          <a:p>
            <a:pPr marL="102870" indent="-102870">
              <a:spcAft>
                <a:spcPts val="338"/>
              </a:spcAft>
              <a:buFont typeface="Arial" panose="020B0604020202020204" pitchFamily="34" charset="0"/>
              <a:buChar char="•"/>
              <a:defRPr/>
            </a:pPr>
            <a:r>
              <a:rPr lang="en-US" sz="1000" kern="0">
                <a:latin typeface="Montserrat" panose="00000500000000000000" pitchFamily="2" charset="0"/>
                <a:ea typeface="Verdana"/>
              </a:rPr>
              <a:t>Lack of governance of the chart of accounts.</a:t>
            </a:r>
          </a:p>
          <a:p>
            <a:pPr marL="102870" indent="-102870">
              <a:spcAft>
                <a:spcPts val="338"/>
              </a:spcAft>
              <a:buFont typeface="Arial" panose="020B0604020202020204" pitchFamily="34" charset="0"/>
              <a:buChar char="•"/>
              <a:defRPr/>
            </a:pPr>
            <a:r>
              <a:rPr lang="en-US" sz="1000" kern="0">
                <a:latin typeface="Montserrat" panose="00000500000000000000" pitchFamily="2" charset="0"/>
                <a:ea typeface="Verdana"/>
              </a:rPr>
              <a:t>High volume of cost transfers to balance budgets </a:t>
            </a:r>
            <a:endParaRPr lang="en-US" sz="1000" kern="0">
              <a:solidFill>
                <a:schemeClr val="tx1"/>
              </a:solidFill>
              <a:latin typeface="Montserrat" panose="00000500000000000000" pitchFamily="2" charset="0"/>
              <a:ea typeface="Verdana"/>
            </a:endParaRPr>
          </a:p>
          <a:p>
            <a:pPr marL="102870" lvl="2" indent="-102870">
              <a:spcAft>
                <a:spcPts val="338"/>
              </a:spcAft>
              <a:buFont typeface="Arial" panose="020B0604020202020204" pitchFamily="34" charset="0"/>
              <a:buChar char="•"/>
              <a:defRPr/>
            </a:pPr>
            <a:endParaRPr lang="en-US" sz="1100">
              <a:latin typeface="Montserrat" panose="00000500000000000000" pitchFamily="2" charset="0"/>
              <a:ea typeface="Verdana" panose="020B0604030504040204" pitchFamily="34" charset="0"/>
            </a:endParaRPr>
          </a:p>
          <a:p>
            <a:pPr marL="102870" lvl="2" indent="-102870">
              <a:spcAft>
                <a:spcPts val="338"/>
              </a:spcAft>
              <a:buFont typeface="Arial" panose="020B0604020202020204" pitchFamily="34" charset="0"/>
              <a:buChar char="•"/>
              <a:defRPr/>
            </a:pPr>
            <a:endParaRPr lang="en-US" sz="1100" kern="0">
              <a:latin typeface="Montserrat" panose="00000500000000000000" pitchFamily="2" charset="0"/>
            </a:endParaRPr>
          </a:p>
          <a:p>
            <a:pPr>
              <a:spcAft>
                <a:spcPts val="338"/>
              </a:spcAft>
              <a:defRPr/>
            </a:pPr>
            <a:endParaRPr lang="en-US" sz="700" kern="0"/>
          </a:p>
          <a:p>
            <a:pPr>
              <a:spcAft>
                <a:spcPts val="338"/>
              </a:spcAft>
              <a:defRPr/>
            </a:pPr>
            <a:endParaRPr lang="en-US" sz="700" kern="0"/>
          </a:p>
        </p:txBody>
      </p:sp>
      <p:sp>
        <p:nvSpPr>
          <p:cNvPr id="13" name="TextBox 12">
            <a:extLst>
              <a:ext uri="{FF2B5EF4-FFF2-40B4-BE49-F238E27FC236}">
                <a16:creationId xmlns:a16="http://schemas.microsoft.com/office/drawing/2014/main" id="{3A413241-63A9-8E0A-BCD2-CB30DDA8C982}"/>
              </a:ext>
            </a:extLst>
          </p:cNvPr>
          <p:cNvSpPr txBox="1"/>
          <p:nvPr/>
        </p:nvSpPr>
        <p:spPr>
          <a:xfrm>
            <a:off x="9485892" y="2191110"/>
            <a:ext cx="2033534" cy="369332"/>
          </a:xfrm>
          <a:prstGeom prst="rect">
            <a:avLst/>
          </a:prstGeom>
          <a:noFill/>
        </p:spPr>
        <p:txBody>
          <a:bodyPr wrap="square" rtlCol="0">
            <a:spAutoFit/>
          </a:bodyPr>
          <a:lstStyle/>
          <a:p>
            <a:r>
              <a:rPr lang="en-US" b="1">
                <a:latin typeface="Montserrat" panose="00000500000000000000" pitchFamily="2" charset="0"/>
              </a:rPr>
              <a:t>Billing Clerk</a:t>
            </a:r>
          </a:p>
        </p:txBody>
      </p:sp>
      <p:sp>
        <p:nvSpPr>
          <p:cNvPr id="16" name="TextBox 15">
            <a:extLst>
              <a:ext uri="{FF2B5EF4-FFF2-40B4-BE49-F238E27FC236}">
                <a16:creationId xmlns:a16="http://schemas.microsoft.com/office/drawing/2014/main" id="{036F241C-A0C2-845C-6D9E-AF1E9ADB8D99}"/>
              </a:ext>
            </a:extLst>
          </p:cNvPr>
          <p:cNvSpPr txBox="1"/>
          <p:nvPr/>
        </p:nvSpPr>
        <p:spPr>
          <a:xfrm>
            <a:off x="9109494" y="2555977"/>
            <a:ext cx="2682817" cy="4403092"/>
          </a:xfrm>
          <a:prstGeom prst="rect">
            <a:avLst/>
          </a:prstGeom>
          <a:noFill/>
          <a:ln>
            <a:noFill/>
          </a:ln>
        </p:spPr>
        <p:txBody>
          <a:bodyPr vert="horz" wrap="square" lIns="68562" tIns="68562" rIns="68562" bIns="68562" rtlCol="0">
            <a:spAutoFit/>
          </a:bodyPr>
          <a:lstStyle/>
          <a:p>
            <a:pPr marL="120290" lvl="1" indent="-120290">
              <a:lnSpc>
                <a:spcPct val="106000"/>
              </a:lnSpc>
              <a:buSzPct val="100000"/>
              <a:buFont typeface="Arial" panose="020B0604020202020204" pitchFamily="34" charset="0"/>
              <a:buChar char="•"/>
            </a:pPr>
            <a:r>
              <a:rPr lang="en-US" sz="1100">
                <a:latin typeface="Montserrat" panose="00000500000000000000" pitchFamily="2" charset="0"/>
              </a:rPr>
              <a:t>Professionals with understanding of billing processes and experience using billing software</a:t>
            </a:r>
          </a:p>
          <a:p>
            <a:pPr marL="120290" lvl="1" indent="-120290">
              <a:lnSpc>
                <a:spcPct val="106000"/>
              </a:lnSpc>
              <a:buSzPct val="100000"/>
              <a:buFont typeface="Arial" panose="020B0604020202020204" pitchFamily="34" charset="0"/>
              <a:buChar char="•"/>
            </a:pPr>
            <a:r>
              <a:rPr lang="en-US" sz="1100">
                <a:latin typeface="Montserrat" panose="00000500000000000000" pitchFamily="2" charset="0"/>
              </a:rPr>
              <a:t>Responsible for generation and delivery of invoices to customer, managing the related corrections and reconciling customer payments and invoices</a:t>
            </a:r>
          </a:p>
          <a:p>
            <a:pPr marL="120290" lvl="1" indent="-120290">
              <a:lnSpc>
                <a:spcPct val="106000"/>
              </a:lnSpc>
              <a:buSzPct val="100000"/>
              <a:buFont typeface="Arial" panose="020B0604020202020204" pitchFamily="34" charset="0"/>
              <a:buChar char="•"/>
            </a:pPr>
            <a:r>
              <a:rPr lang="en-US" sz="1100">
                <a:latin typeface="Montserrat" panose="00000500000000000000" pitchFamily="2" charset="0"/>
              </a:rPr>
              <a:t>the review of revocable permit contracts received from AP office</a:t>
            </a:r>
          </a:p>
          <a:p>
            <a:pPr marL="120290" lvl="1" indent="-120290">
              <a:lnSpc>
                <a:spcPct val="106000"/>
              </a:lnSpc>
              <a:buSzPct val="100000"/>
              <a:buFont typeface="Arial" panose="020B0604020202020204" pitchFamily="34" charset="0"/>
              <a:buChar char="•"/>
            </a:pPr>
            <a:r>
              <a:rPr lang="en-US" sz="1100">
                <a:latin typeface="Montserrat" panose="00000500000000000000" pitchFamily="2" charset="0"/>
              </a:rPr>
              <a:t>Running reports</a:t>
            </a:r>
          </a:p>
          <a:p>
            <a:pPr marL="0" lvl="1">
              <a:lnSpc>
                <a:spcPct val="106000"/>
              </a:lnSpc>
              <a:buSzPct val="100000"/>
            </a:pPr>
            <a:endParaRPr lang="en-US" sz="1100">
              <a:latin typeface="Montserrat" panose="00000500000000000000" pitchFamily="2" charset="0"/>
            </a:endParaRPr>
          </a:p>
          <a:p>
            <a:pPr marL="102870" lvl="1" indent="-102870">
              <a:lnSpc>
                <a:spcPct val="106000"/>
              </a:lnSpc>
              <a:spcAft>
                <a:spcPts val="338"/>
              </a:spcAft>
              <a:buSzPct val="100000"/>
              <a:buFont typeface="Arial" panose="020B0604020202020204" pitchFamily="34" charset="0"/>
              <a:buChar char="•"/>
              <a:defRPr/>
            </a:pPr>
            <a:r>
              <a:rPr lang="en-US" sz="1100" b="1" kern="0">
                <a:latin typeface="Montserrat" panose="00000500000000000000" pitchFamily="2" charset="0"/>
                <a:ea typeface="Verdana" panose="020B0604030504040204" pitchFamily="34" charset="0"/>
                <a:cs typeface="Verdana" panose="020B0604030504040204" pitchFamily="34" charset="0"/>
              </a:rPr>
              <a:t>PAIN POINTS: </a:t>
            </a:r>
            <a:r>
              <a:rPr lang="en-US" sz="1000" kern="0">
                <a:latin typeface="Montserrat" panose="00000500000000000000" pitchFamily="2" charset="0"/>
                <a:ea typeface="Verdana" panose="020B0604030504040204" pitchFamily="34" charset="0"/>
              </a:rPr>
              <a:t>Not receiving communication on delayed billings and appropriate approvals on correction entries such as credits and adjustments</a:t>
            </a:r>
          </a:p>
          <a:p>
            <a:pPr marL="102870" lvl="1" indent="-102870">
              <a:lnSpc>
                <a:spcPct val="106000"/>
              </a:lnSpc>
              <a:spcAft>
                <a:spcPts val="338"/>
              </a:spcAft>
              <a:buSzPct val="100000"/>
              <a:buFont typeface="Arial" panose="020B0604020202020204" pitchFamily="34" charset="0"/>
              <a:buChar char="•"/>
              <a:defRPr/>
            </a:pPr>
            <a:r>
              <a:rPr lang="en-US" sz="1000" kern="0">
                <a:latin typeface="Montserrat" panose="00000500000000000000" pitchFamily="2" charset="0"/>
                <a:ea typeface="Verdana" panose="020B0604030504040204" pitchFamily="34" charset="0"/>
              </a:rPr>
              <a:t>Lack of time and resources to work with customer to build relationship and collect payments</a:t>
            </a:r>
          </a:p>
          <a:p>
            <a:pPr marL="102870" lvl="1" indent="-102870">
              <a:lnSpc>
                <a:spcPct val="106000"/>
              </a:lnSpc>
              <a:spcAft>
                <a:spcPts val="338"/>
              </a:spcAft>
              <a:buSzPct val="100000"/>
              <a:buFont typeface="Arial" panose="020B0604020202020204" pitchFamily="34" charset="0"/>
              <a:buChar char="•"/>
              <a:defRPr/>
            </a:pPr>
            <a:r>
              <a:rPr lang="en-US" sz="1000">
                <a:latin typeface="Montserrat" panose="00000500000000000000" pitchFamily="2" charset="0"/>
                <a:ea typeface="Verdana" panose="020B0604030504040204" pitchFamily="34" charset="0"/>
              </a:rPr>
              <a:t>Incorrect or outdated billing rates for Service Center. </a:t>
            </a:r>
          </a:p>
          <a:p>
            <a:pPr marL="120290" lvl="1" indent="-120290">
              <a:lnSpc>
                <a:spcPct val="106000"/>
              </a:lnSpc>
              <a:buSzPct val="100000"/>
              <a:buFont typeface="Arial" panose="020B0604020202020204" pitchFamily="34" charset="0"/>
              <a:buChar char="•"/>
            </a:pPr>
            <a:endParaRPr lang="en-US" sz="1100">
              <a:latin typeface="Montserrat" panose="00000500000000000000" pitchFamily="2" charset="0"/>
              <a:ea typeface="Verdana" panose="020B0604030504040204" pitchFamily="34" charset="0"/>
            </a:endParaRPr>
          </a:p>
          <a:p>
            <a:pPr marL="120290" lvl="1" indent="-120290">
              <a:lnSpc>
                <a:spcPct val="106000"/>
              </a:lnSpc>
              <a:buSzPct val="100000"/>
              <a:buFont typeface="Arial" panose="020B0604020202020204" pitchFamily="34" charset="0"/>
              <a:buChar char="•"/>
            </a:pPr>
            <a:endParaRPr lang="en-US" sz="1100">
              <a:latin typeface="Montserrat" panose="00000500000000000000" pitchFamily="2" charset="0"/>
            </a:endParaRPr>
          </a:p>
        </p:txBody>
      </p:sp>
      <p:pic>
        <p:nvPicPr>
          <p:cNvPr id="18" name="Picture 17">
            <a:extLst>
              <a:ext uri="{FF2B5EF4-FFF2-40B4-BE49-F238E27FC236}">
                <a16:creationId xmlns:a16="http://schemas.microsoft.com/office/drawing/2014/main" id="{9AC5CBFA-D897-581E-03DA-460114D520EC}"/>
              </a:ext>
              <a:ext uri="{C183D7F6-B498-43B3-948B-1728B52AA6E4}">
                <adec:decorative xmlns:adec="http://schemas.microsoft.com/office/drawing/2017/decorative" val="1"/>
              </a:ext>
            </a:extLst>
          </p:cNvPr>
          <p:cNvPicPr>
            <a:picLocks noChangeAspect="1"/>
          </p:cNvPicPr>
          <p:nvPr/>
        </p:nvPicPr>
        <p:blipFill rotWithShape="1">
          <a:blip r:embed="rId4"/>
          <a:srcRect l="40599" t="-897" r="42549" b="74255"/>
          <a:stretch/>
        </p:blipFill>
        <p:spPr>
          <a:xfrm>
            <a:off x="1252382" y="1672482"/>
            <a:ext cx="759548" cy="527466"/>
          </a:xfrm>
          <a:prstGeom prst="rect">
            <a:avLst/>
          </a:prstGeom>
        </p:spPr>
      </p:pic>
      <p:pic>
        <p:nvPicPr>
          <p:cNvPr id="19" name="Picture 18">
            <a:extLst>
              <a:ext uri="{FF2B5EF4-FFF2-40B4-BE49-F238E27FC236}">
                <a16:creationId xmlns:a16="http://schemas.microsoft.com/office/drawing/2014/main" id="{841B0170-ED6A-1CFA-38B9-EA2519B8404C}"/>
              </a:ext>
              <a:ext uri="{C183D7F6-B498-43B3-948B-1728B52AA6E4}">
                <adec:decorative xmlns:adec="http://schemas.microsoft.com/office/drawing/2017/decorative" val="1"/>
              </a:ext>
            </a:extLst>
          </p:cNvPr>
          <p:cNvPicPr>
            <a:picLocks noChangeAspect="1"/>
          </p:cNvPicPr>
          <p:nvPr/>
        </p:nvPicPr>
        <p:blipFill rotWithShape="1">
          <a:blip r:embed="rId4"/>
          <a:srcRect l="81624" t="-897" r="1142" b="74255"/>
          <a:stretch/>
        </p:blipFill>
        <p:spPr>
          <a:xfrm>
            <a:off x="5500538" y="1662829"/>
            <a:ext cx="828612" cy="562679"/>
          </a:xfrm>
          <a:prstGeom prst="rect">
            <a:avLst/>
          </a:prstGeom>
        </p:spPr>
      </p:pic>
      <p:pic>
        <p:nvPicPr>
          <p:cNvPr id="2" name="Picture 1">
            <a:extLst>
              <a:ext uri="{FF2B5EF4-FFF2-40B4-BE49-F238E27FC236}">
                <a16:creationId xmlns:a16="http://schemas.microsoft.com/office/drawing/2014/main" id="{A056BE4D-0ACC-A7BC-0D0A-35501DA483FD}"/>
              </a:ext>
              <a:ext uri="{C183D7F6-B498-43B3-948B-1728B52AA6E4}">
                <adec:decorative xmlns:adec="http://schemas.microsoft.com/office/drawing/2017/decorative" val="1"/>
              </a:ext>
            </a:extLst>
          </p:cNvPr>
          <p:cNvPicPr>
            <a:picLocks noChangeAspect="1"/>
          </p:cNvPicPr>
          <p:nvPr/>
        </p:nvPicPr>
        <p:blipFill rotWithShape="1">
          <a:blip r:embed="rId4"/>
          <a:srcRect l="40599" t="-897" r="42549" b="74255"/>
          <a:stretch/>
        </p:blipFill>
        <p:spPr>
          <a:xfrm>
            <a:off x="9817758" y="1636295"/>
            <a:ext cx="759548" cy="527466"/>
          </a:xfrm>
          <a:prstGeom prst="rect">
            <a:avLst/>
          </a:prstGeom>
        </p:spPr>
      </p:pic>
    </p:spTree>
    <p:extLst>
      <p:ext uri="{BB962C8B-B14F-4D97-AF65-F5344CB8AC3E}">
        <p14:creationId xmlns:p14="http://schemas.microsoft.com/office/powerpoint/2010/main" val="4102069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2C82B1E-5106-6CFF-8018-38E587EF937E}"/>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C7B68CA6-9BEE-F03E-73B7-FFDC0C058F2C}"/>
              </a:ext>
            </a:extLst>
          </p:cNvPr>
          <p:cNvSpPr txBox="1">
            <a:spLocks noGrp="1"/>
          </p:cNvSpPr>
          <p:nvPr>
            <p:ph type="title" idx="4294967295"/>
          </p:nvPr>
        </p:nvSpPr>
        <p:spPr>
          <a:xfrm>
            <a:off x="690563" y="1462088"/>
            <a:ext cx="10515600" cy="3267075"/>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6400" b="1" i="0" u="none" strike="noStrike" kern="120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rPr>
              <a:t>Champion’s Journey</a:t>
            </a:r>
            <a:endParaRPr kumimoji="0" lang="en-US" sz="2400" b="1" i="0" u="none" strike="noStrike" kern="120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67" b="0" i="0" u="none" strike="noStrike" kern="1200" cap="none" spc="0" normalizeH="0" baseline="0" noProof="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867" b="1" i="0" u="none" strike="noStrike" kern="1200" cap="none" spc="0" normalizeH="0" baseline="0" noProof="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EE533C14-C300-0FBE-CB01-EC2F4FE61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931" y="314220"/>
            <a:ext cx="1198919" cy="358831"/>
          </a:xfrm>
          <a:prstGeom prst="rect">
            <a:avLst/>
          </a:prstGeom>
        </p:spPr>
      </p:pic>
      <p:pic>
        <p:nvPicPr>
          <p:cNvPr id="3" name="Picture 2">
            <a:extLst>
              <a:ext uri="{FF2B5EF4-FFF2-40B4-BE49-F238E27FC236}">
                <a16:creationId xmlns:a16="http://schemas.microsoft.com/office/drawing/2014/main" id="{F538A1A2-82BC-DF66-7733-191CB526C90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82" y="392147"/>
            <a:ext cx="1703272" cy="247403"/>
          </a:xfrm>
          <a:prstGeom prst="rect">
            <a:avLst/>
          </a:prstGeom>
        </p:spPr>
      </p:pic>
    </p:spTree>
    <p:extLst>
      <p:ext uri="{BB962C8B-B14F-4D97-AF65-F5344CB8AC3E}">
        <p14:creationId xmlns:p14="http://schemas.microsoft.com/office/powerpoint/2010/main" val="2980345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E515-D43E-4A7B-C32B-C6954E6516F0}"/>
              </a:ext>
            </a:extLst>
          </p:cNvPr>
          <p:cNvSpPr txBox="1">
            <a:spLocks noGrp="1"/>
          </p:cNvSpPr>
          <p:nvPr>
            <p:ph type="title" idx="4294967295"/>
          </p:nvPr>
        </p:nvSpPr>
        <p:spPr>
          <a:xfrm>
            <a:off x="651758" y="210781"/>
            <a:ext cx="10191071" cy="79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rPr>
              <a:t>Change Champion Journey </a:t>
            </a:r>
          </a:p>
        </p:txBody>
      </p:sp>
      <p:sp>
        <p:nvSpPr>
          <p:cNvPr id="5" name="Rectangle 4">
            <a:extLst>
              <a:ext uri="{FF2B5EF4-FFF2-40B4-BE49-F238E27FC236}">
                <a16:creationId xmlns:a16="http://schemas.microsoft.com/office/drawing/2014/main" id="{3EE70037-E701-AED4-A49E-A624037B17CF}"/>
              </a:ext>
            </a:extLst>
          </p:cNvPr>
          <p:cNvSpPr/>
          <p:nvPr/>
        </p:nvSpPr>
        <p:spPr>
          <a:xfrm>
            <a:off x="624328" y="896061"/>
            <a:ext cx="11180513" cy="584775"/>
          </a:xfrm>
          <a:prstGeom prst="rect">
            <a:avLst/>
          </a:prstGeom>
        </p:spPr>
        <p:txBody>
          <a:bodyPr wrap="square" lIns="121920" tIns="60960" rIns="121920" bIns="60960" anchor="t">
            <a:spAutoFit/>
          </a:bodyPr>
          <a:lstStyle/>
          <a:p>
            <a:pPr defTabSz="457189">
              <a:defRPr/>
            </a:pPr>
            <a:r>
              <a:rPr lang="en-US" sz="1500">
                <a:latin typeface="Montserrat" panose="00000500000000000000" pitchFamily="2" charset="0"/>
                <a:ea typeface="Open Sans" panose="020B0606030504020204" pitchFamily="34" charset="0"/>
                <a:cs typeface="Open Sans" panose="020B0606030504020204" pitchFamily="34" charset="0"/>
              </a:rPr>
              <a:t>Change Champions will be asked to act as representatives from their departments or units and as partners of the  WolfieONE program, and align their WolfieONE expertise with modules/processes, rather than departments.</a:t>
            </a:r>
          </a:p>
        </p:txBody>
      </p:sp>
      <p:grpSp>
        <p:nvGrpSpPr>
          <p:cNvPr id="6" name="Group 5" descr="Road that takes from telling the change story all the way to supporting adoption. ">
            <a:extLst>
              <a:ext uri="{FF2B5EF4-FFF2-40B4-BE49-F238E27FC236}">
                <a16:creationId xmlns:a16="http://schemas.microsoft.com/office/drawing/2014/main" id="{03FFE438-1932-6DCD-B5DB-4ACE1BB98126}"/>
              </a:ext>
            </a:extLst>
          </p:cNvPr>
          <p:cNvGrpSpPr/>
          <p:nvPr/>
        </p:nvGrpSpPr>
        <p:grpSpPr>
          <a:xfrm>
            <a:off x="929380" y="2288453"/>
            <a:ext cx="10358553" cy="3778392"/>
            <a:chOff x="966452" y="1216441"/>
            <a:chExt cx="7648613" cy="2914941"/>
          </a:xfrm>
        </p:grpSpPr>
        <p:pic>
          <p:nvPicPr>
            <p:cNvPr id="7" name="Picture 6">
              <a:extLst>
                <a:ext uri="{FF2B5EF4-FFF2-40B4-BE49-F238E27FC236}">
                  <a16:creationId xmlns:a16="http://schemas.microsoft.com/office/drawing/2014/main" id="{53C84481-4813-23DA-8EE6-52E8D1D15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452" y="1216441"/>
              <a:ext cx="7648613" cy="2914941"/>
            </a:xfrm>
            <a:prstGeom prst="rect">
              <a:avLst/>
            </a:prstGeom>
          </p:spPr>
        </p:pic>
        <p:sp>
          <p:nvSpPr>
            <p:cNvPr id="8" name="Freeform 15">
              <a:extLst>
                <a:ext uri="{FF2B5EF4-FFF2-40B4-BE49-F238E27FC236}">
                  <a16:creationId xmlns:a16="http://schemas.microsoft.com/office/drawing/2014/main" id="{24343205-8A56-BFBA-8011-E992AF9E7C27}"/>
                </a:ext>
              </a:extLst>
            </p:cNvPr>
            <p:cNvSpPr/>
            <p:nvPr/>
          </p:nvSpPr>
          <p:spPr bwMode="gray">
            <a:xfrm>
              <a:off x="1167440" y="1365545"/>
              <a:ext cx="6740435" cy="2207623"/>
            </a:xfrm>
            <a:custGeom>
              <a:avLst/>
              <a:gdLst>
                <a:gd name="connsiteX0" fmla="*/ 0 w 8987246"/>
                <a:gd name="connsiteY0" fmla="*/ 0 h 2943497"/>
                <a:gd name="connsiteX1" fmla="*/ 740229 w 8987246"/>
                <a:gd name="connsiteY1" fmla="*/ 391885 h 2943497"/>
                <a:gd name="connsiteX2" fmla="*/ 2899954 w 8987246"/>
                <a:gd name="connsiteY2" fmla="*/ 592182 h 2943497"/>
                <a:gd name="connsiteX3" fmla="*/ 3971109 w 8987246"/>
                <a:gd name="connsiteY3" fmla="*/ 757645 h 2943497"/>
                <a:gd name="connsiteX4" fmla="*/ 4632960 w 8987246"/>
                <a:gd name="connsiteY4" fmla="*/ 1140822 h 2943497"/>
                <a:gd name="connsiteX5" fmla="*/ 4101737 w 8987246"/>
                <a:gd name="connsiteY5" fmla="*/ 1541417 h 2943497"/>
                <a:gd name="connsiteX6" fmla="*/ 2629989 w 8987246"/>
                <a:gd name="connsiteY6" fmla="*/ 1889760 h 2943497"/>
                <a:gd name="connsiteX7" fmla="*/ 3248297 w 8987246"/>
                <a:gd name="connsiteY7" fmla="*/ 2360022 h 2943497"/>
                <a:gd name="connsiteX8" fmla="*/ 6261463 w 8987246"/>
                <a:gd name="connsiteY8" fmla="*/ 2812868 h 2943497"/>
                <a:gd name="connsiteX9" fmla="*/ 8987246 w 8987246"/>
                <a:gd name="connsiteY9" fmla="*/ 2943497 h 2943497"/>
                <a:gd name="connsiteX10" fmla="*/ 8987246 w 8987246"/>
                <a:gd name="connsiteY10" fmla="*/ 2943497 h 29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87246" h="2943497">
                  <a:moveTo>
                    <a:pt x="0" y="0"/>
                  </a:moveTo>
                  <a:cubicBezTo>
                    <a:pt x="128451" y="146594"/>
                    <a:pt x="256903" y="293188"/>
                    <a:pt x="740229" y="391885"/>
                  </a:cubicBezTo>
                  <a:cubicBezTo>
                    <a:pt x="1223555" y="490582"/>
                    <a:pt x="2361474" y="531222"/>
                    <a:pt x="2899954" y="592182"/>
                  </a:cubicBezTo>
                  <a:cubicBezTo>
                    <a:pt x="3438434" y="653142"/>
                    <a:pt x="3682275" y="666205"/>
                    <a:pt x="3971109" y="757645"/>
                  </a:cubicBezTo>
                  <a:cubicBezTo>
                    <a:pt x="4259943" y="849085"/>
                    <a:pt x="4611189" y="1010193"/>
                    <a:pt x="4632960" y="1140822"/>
                  </a:cubicBezTo>
                  <a:cubicBezTo>
                    <a:pt x="4654731" y="1271451"/>
                    <a:pt x="4435565" y="1416594"/>
                    <a:pt x="4101737" y="1541417"/>
                  </a:cubicBezTo>
                  <a:cubicBezTo>
                    <a:pt x="3767909" y="1666240"/>
                    <a:pt x="2772229" y="1753326"/>
                    <a:pt x="2629989" y="1889760"/>
                  </a:cubicBezTo>
                  <a:cubicBezTo>
                    <a:pt x="2487749" y="2026194"/>
                    <a:pt x="2643051" y="2206171"/>
                    <a:pt x="3248297" y="2360022"/>
                  </a:cubicBezTo>
                  <a:cubicBezTo>
                    <a:pt x="3853543" y="2513873"/>
                    <a:pt x="5304972" y="2715622"/>
                    <a:pt x="6261463" y="2812868"/>
                  </a:cubicBezTo>
                  <a:cubicBezTo>
                    <a:pt x="7217955" y="2910114"/>
                    <a:pt x="8987246" y="2943497"/>
                    <a:pt x="8987246" y="2943497"/>
                  </a:cubicBezTo>
                  <a:lnTo>
                    <a:pt x="8987246" y="2943497"/>
                  </a:lnTo>
                </a:path>
              </a:pathLst>
            </a:custGeom>
            <a:noFill/>
            <a:ln w="76200" algn="ctr">
              <a:gradFill>
                <a:gsLst>
                  <a:gs pos="0">
                    <a:srgbClr val="F5F5F6"/>
                  </a:gs>
                  <a:gs pos="20000">
                    <a:schemeClr val="bg1"/>
                  </a:gs>
                  <a:gs pos="85000">
                    <a:schemeClr val="bg1"/>
                  </a:gs>
                  <a:gs pos="100000">
                    <a:srgbClr val="D1D2D4"/>
                  </a:gs>
                </a:gsLst>
                <a:lin ang="5400000" scaled="1"/>
              </a:gradFill>
              <a:miter lim="800000"/>
              <a:headEnd/>
              <a:tailEnd type="triangle"/>
            </a:ln>
            <a:effectLst>
              <a:outerShdw blurRad="50800" dist="38100" dir="2700000" algn="tl" rotWithShape="0">
                <a:prstClr val="black">
                  <a:alpha val="20000"/>
                </a:prstClr>
              </a:outerShdw>
            </a:effectLst>
          </p:spPr>
          <p:txBody>
            <a:bodyPr rtlCol="0" anchor="ctr"/>
            <a:lstStyle/>
            <a:p>
              <a:pPr algn="ctr" defTabSz="914354">
                <a:defRPr/>
              </a:pP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7" name="TextBox 16">
            <a:extLst>
              <a:ext uri="{FF2B5EF4-FFF2-40B4-BE49-F238E27FC236}">
                <a16:creationId xmlns:a16="http://schemas.microsoft.com/office/drawing/2014/main" id="{0E337226-36EA-4608-1C15-0E7C960430F5}"/>
              </a:ext>
            </a:extLst>
          </p:cNvPr>
          <p:cNvSpPr txBox="1"/>
          <p:nvPr/>
        </p:nvSpPr>
        <p:spPr>
          <a:xfrm>
            <a:off x="2736677" y="1660755"/>
            <a:ext cx="8438857" cy="800219"/>
          </a:xfrm>
          <a:prstGeom prst="rect">
            <a:avLst/>
          </a:prstGeom>
          <a:noFill/>
        </p:spPr>
        <p:txBody>
          <a:bodyPr wrap="square" rtlCol="0">
            <a:spAutoFit/>
          </a:bodyPr>
          <a:lstStyle/>
          <a:p>
            <a:pPr defTabSz="609570">
              <a:defRPr/>
            </a:pPr>
            <a:r>
              <a:rPr lang="en-US" sz="1333" b="1">
                <a:latin typeface="Open Sans" panose="020B0606030504020204" pitchFamily="34" charset="0"/>
                <a:ea typeface="Open Sans" panose="020B0606030504020204" pitchFamily="34" charset="0"/>
                <a:cs typeface="Open Sans" panose="020B0606030504020204" pitchFamily="34" charset="0"/>
              </a:rPr>
              <a:t>1. Tell the Change </a:t>
            </a:r>
            <a:r>
              <a:rPr lang="en-US" sz="1333" b="1" i="1">
                <a:solidFill>
                  <a:srgbClr val="C00000"/>
                </a:solidFill>
                <a:latin typeface="Open Sans" panose="020B0606030504020204" pitchFamily="34" charset="0"/>
                <a:ea typeface="Open Sans" panose="020B0606030504020204" pitchFamily="34" charset="0"/>
                <a:cs typeface="Open Sans" panose="020B0606030504020204" pitchFamily="34" charset="0"/>
              </a:rPr>
              <a:t>Story</a:t>
            </a:r>
            <a:r>
              <a:rPr lang="en-US" sz="1333" b="1">
                <a:latin typeface="Open Sans" panose="020B0606030504020204" pitchFamily="34" charset="0"/>
                <a:ea typeface="Open Sans" panose="020B0606030504020204" pitchFamily="34" charset="0"/>
                <a:cs typeface="Open Sans" panose="020B0606030504020204" pitchFamily="34" charset="0"/>
              </a:rPr>
              <a:t> (Spring 2025)- not the data </a:t>
            </a:r>
          </a:p>
          <a:p>
            <a:pPr marL="171446" indent="-171446" defTabSz="609570">
              <a:buFont typeface="Arial" panose="020B0604020202020204" pitchFamily="34" charset="0"/>
              <a:buChar char="•"/>
              <a:defRPr/>
            </a:pP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Help peers understand what’s “in it for them”. </a:t>
            </a:r>
            <a:r>
              <a:rPr lang="en-US" sz="1100" b="0">
                <a:solidFill>
                  <a:schemeClr val="tx1"/>
                </a:solidFill>
                <a:latin typeface="Open Sans" panose="020B0606030504020204" pitchFamily="34" charset="0"/>
                <a:ea typeface="Open Sans" panose="020B0606030504020204" pitchFamily="34" charset="0"/>
                <a:cs typeface="Open Sans" panose="020B0606030504020204" pitchFamily="34" charset="0"/>
              </a:rPr>
              <a:t>Work with OCM to construct a shared “Change Story” at your next leadership meeting, in your upcoming departmental newsletter, or via </a:t>
            </a:r>
            <a:r>
              <a:rPr lang="en-US" sz="1100" b="1">
                <a:solidFill>
                  <a:schemeClr val="tx1"/>
                </a:solidFill>
                <a:latin typeface="Open Sans" panose="020B0606030504020204" pitchFamily="34" charset="0"/>
                <a:ea typeface="Open Sans" panose="020B0606030504020204" pitchFamily="34" charset="0"/>
                <a:cs typeface="Open Sans" panose="020B0606030504020204" pitchFamily="34" charset="0"/>
              </a:rPr>
              <a:t>existing communication channels </a:t>
            </a:r>
            <a:endPar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71446" indent="-171446" defTabSz="609570">
              <a:buFont typeface="Arial" panose="020B0604020202020204" pitchFamily="34" charset="0"/>
              <a:buChar char="•"/>
              <a:defRPr/>
            </a:pP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Be realistic and </a:t>
            </a:r>
            <a:r>
              <a:rPr lang="en-US" sz="1067" b="1">
                <a:solidFill>
                  <a:prstClr val="black"/>
                </a:solidFill>
                <a:latin typeface="Open Sans" panose="020B0606030504020204" pitchFamily="34" charset="0"/>
                <a:ea typeface="Open Sans" panose="020B0606030504020204" pitchFamily="34" charset="0"/>
                <a:cs typeface="Open Sans" panose="020B0606030504020204" pitchFamily="34" charset="0"/>
              </a:rPr>
              <a:t>recognize</a:t>
            </a: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 that change is challenging, </a:t>
            </a:r>
            <a:r>
              <a:rPr lang="en-US" sz="1067" b="1">
                <a:solidFill>
                  <a:prstClr val="black"/>
                </a:solidFill>
                <a:latin typeface="Open Sans" panose="020B0606030504020204" pitchFamily="34" charset="0"/>
                <a:ea typeface="Open Sans" panose="020B0606030504020204" pitchFamily="34" charset="0"/>
                <a:cs typeface="Open Sans" panose="020B0606030504020204" pitchFamily="34" charset="0"/>
              </a:rPr>
              <a:t>“status quo bias” is expected</a:t>
            </a:r>
          </a:p>
        </p:txBody>
      </p:sp>
      <p:sp>
        <p:nvSpPr>
          <p:cNvPr id="128" name="TextBox 127">
            <a:extLst>
              <a:ext uri="{FF2B5EF4-FFF2-40B4-BE49-F238E27FC236}">
                <a16:creationId xmlns:a16="http://schemas.microsoft.com/office/drawing/2014/main" id="{106018DD-A7FE-8F3D-43CD-A4F0B3194DB9}"/>
              </a:ext>
            </a:extLst>
          </p:cNvPr>
          <p:cNvSpPr txBox="1"/>
          <p:nvPr/>
        </p:nvSpPr>
        <p:spPr>
          <a:xfrm>
            <a:off x="6010006" y="2631511"/>
            <a:ext cx="6023522" cy="795154"/>
          </a:xfrm>
          <a:prstGeom prst="rect">
            <a:avLst/>
          </a:prstGeom>
          <a:noFill/>
        </p:spPr>
        <p:txBody>
          <a:bodyPr wrap="square" rtlCol="0">
            <a:spAutoFit/>
          </a:bodyPr>
          <a:lstStyle/>
          <a:p>
            <a:pPr defTabSz="609570">
              <a:defRPr/>
            </a:pPr>
            <a:r>
              <a:rPr lang="en-US" sz="1333" b="1">
                <a:latin typeface="Open Sans" panose="020B0606030504020204" pitchFamily="34" charset="0"/>
                <a:ea typeface="Open Sans" panose="020B0606030504020204" pitchFamily="34" charset="0"/>
                <a:cs typeface="Open Sans" panose="020B0606030504020204" pitchFamily="34" charset="0"/>
              </a:rPr>
              <a:t>2. Provide Honest Feedback (April 2025)</a:t>
            </a:r>
          </a:p>
          <a:p>
            <a:pPr marL="171446" indent="-171446" defTabSz="609570">
              <a:buFont typeface="Arial" panose="020B0604020202020204" pitchFamily="34" charset="0"/>
              <a:buChar char="•"/>
              <a:defRPr/>
            </a:pP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Leverage your subject matter expertise and familiarity with your peers and counterparts to help us shape communications, engagement, and training</a:t>
            </a:r>
          </a:p>
          <a:p>
            <a:pPr marL="171446" indent="-171446" defTabSz="609570">
              <a:buFont typeface="Arial" panose="020B0604020202020204" pitchFamily="34" charset="0"/>
              <a:buChar char="•"/>
              <a:defRPr/>
            </a:pPr>
            <a:r>
              <a:rPr kumimoji="0" lang="en-US" sz="11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Provide input and feedback on program communications</a:t>
            </a:r>
          </a:p>
        </p:txBody>
      </p:sp>
      <p:sp>
        <p:nvSpPr>
          <p:cNvPr id="30" name="TextBox 29">
            <a:extLst>
              <a:ext uri="{FF2B5EF4-FFF2-40B4-BE49-F238E27FC236}">
                <a16:creationId xmlns:a16="http://schemas.microsoft.com/office/drawing/2014/main" id="{380F9AC0-E470-39BF-9FA8-10B531CBFA73}"/>
              </a:ext>
            </a:extLst>
          </p:cNvPr>
          <p:cNvSpPr txBox="1"/>
          <p:nvPr/>
        </p:nvSpPr>
        <p:spPr>
          <a:xfrm>
            <a:off x="904067" y="3164321"/>
            <a:ext cx="2531709" cy="1446935"/>
          </a:xfrm>
          <a:prstGeom prst="rect">
            <a:avLst/>
          </a:prstGeom>
          <a:noFill/>
        </p:spPr>
        <p:txBody>
          <a:bodyPr wrap="square" rtlCol="0">
            <a:spAutoFit/>
          </a:bodyPr>
          <a:lstStyle/>
          <a:p>
            <a:pPr defTabSz="609570">
              <a:defRPr/>
            </a:pPr>
            <a:r>
              <a:rPr lang="en-US" sz="1333" b="1">
                <a:latin typeface="Open Sans" panose="020B0606030504020204" pitchFamily="34" charset="0"/>
                <a:ea typeface="Open Sans" panose="020B0606030504020204" pitchFamily="34" charset="0"/>
                <a:cs typeface="Open Sans" panose="020B0606030504020204" pitchFamily="34" charset="0"/>
              </a:rPr>
              <a:t>3. Build Trust (ongoing)</a:t>
            </a:r>
          </a:p>
          <a:p>
            <a:pPr marL="171446" indent="-171446" defTabSz="457189">
              <a:buFont typeface="Arial" panose="020B0604020202020204" pitchFamily="34" charset="0"/>
              <a:buChar char="•"/>
              <a:defRPr/>
            </a:pP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Engage others with whom you have influence, </a:t>
            </a:r>
            <a:r>
              <a:rPr lang="en-US" sz="1067">
                <a:latin typeface="Open Sans" panose="020B0606030504020204" pitchFamily="34" charset="0"/>
                <a:ea typeface="Open Sans" panose="020B0606030504020204" pitchFamily="34" charset="0"/>
                <a:cs typeface="Open Sans" panose="020B0606030504020204" pitchFamily="34" charset="0"/>
              </a:rPr>
              <a:t>build</a:t>
            </a: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 support (informal networks matter!)</a:t>
            </a:r>
          </a:p>
          <a:p>
            <a:pPr marL="171446" indent="-171446" defTabSz="457189">
              <a:buFont typeface="Arial" panose="020B0604020202020204" pitchFamily="34" charset="0"/>
              <a:buChar char="•"/>
              <a:defRPr/>
            </a:pP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Become a trusted communicator by taking on the responsibility of keeping your department or group “in the know”</a:t>
            </a:r>
          </a:p>
        </p:txBody>
      </p:sp>
      <p:sp>
        <p:nvSpPr>
          <p:cNvPr id="44" name="Freeform 6">
            <a:extLst>
              <a:ext uri="{FF2B5EF4-FFF2-40B4-BE49-F238E27FC236}">
                <a16:creationId xmlns:a16="http://schemas.microsoft.com/office/drawing/2014/main" id="{0C21C210-B219-8588-0FFF-D3A67DE4424C}"/>
              </a:ext>
              <a:ext uri="{C183D7F6-B498-43B3-948B-1728B52AA6E4}">
                <adec:decorative xmlns:adec="http://schemas.microsoft.com/office/drawing/2017/decorative" val="1"/>
              </a:ext>
            </a:extLst>
          </p:cNvPr>
          <p:cNvSpPr>
            <a:spLocks noChangeAspect="1" noEditPoints="1"/>
          </p:cNvSpPr>
          <p:nvPr/>
        </p:nvSpPr>
        <p:spPr bwMode="auto">
          <a:xfrm>
            <a:off x="1200793" y="2220904"/>
            <a:ext cx="316447" cy="456685"/>
          </a:xfrm>
          <a:custGeom>
            <a:avLst/>
            <a:gdLst>
              <a:gd name="T0" fmla="*/ 37 w 74"/>
              <a:gd name="T1" fmla="*/ 0 h 118"/>
              <a:gd name="T2" fmla="*/ 0 w 74"/>
              <a:gd name="T3" fmla="*/ 37 h 118"/>
              <a:gd name="T4" fmla="*/ 37 w 74"/>
              <a:gd name="T5" fmla="*/ 118 h 118"/>
              <a:gd name="T6" fmla="*/ 74 w 74"/>
              <a:gd name="T7" fmla="*/ 37 h 118"/>
              <a:gd name="T8" fmla="*/ 37 w 74"/>
              <a:gd name="T9" fmla="*/ 0 h 118"/>
              <a:gd name="T10" fmla="*/ 37 w 74"/>
              <a:gd name="T11" fmla="*/ 57 h 118"/>
              <a:gd name="T12" fmla="*/ 17 w 74"/>
              <a:gd name="T13" fmla="*/ 37 h 118"/>
              <a:gd name="T14" fmla="*/ 37 w 74"/>
              <a:gd name="T15" fmla="*/ 17 h 118"/>
              <a:gd name="T16" fmla="*/ 57 w 74"/>
              <a:gd name="T17" fmla="*/ 37 h 118"/>
              <a:gd name="T18" fmla="*/ 37 w 74"/>
              <a:gd name="T19" fmla="*/ 5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18">
                <a:moveTo>
                  <a:pt x="37" y="0"/>
                </a:moveTo>
                <a:cubicBezTo>
                  <a:pt x="16" y="0"/>
                  <a:pt x="0" y="16"/>
                  <a:pt x="0" y="37"/>
                </a:cubicBezTo>
                <a:cubicBezTo>
                  <a:pt x="0" y="72"/>
                  <a:pt x="37" y="118"/>
                  <a:pt x="37" y="118"/>
                </a:cubicBezTo>
                <a:cubicBezTo>
                  <a:pt x="37" y="118"/>
                  <a:pt x="74" y="72"/>
                  <a:pt x="74" y="37"/>
                </a:cubicBezTo>
                <a:cubicBezTo>
                  <a:pt x="74" y="16"/>
                  <a:pt x="57" y="0"/>
                  <a:pt x="37" y="0"/>
                </a:cubicBezTo>
                <a:close/>
                <a:moveTo>
                  <a:pt x="37" y="57"/>
                </a:moveTo>
                <a:cubicBezTo>
                  <a:pt x="26" y="57"/>
                  <a:pt x="17" y="48"/>
                  <a:pt x="17" y="37"/>
                </a:cubicBezTo>
                <a:cubicBezTo>
                  <a:pt x="17" y="26"/>
                  <a:pt x="26" y="17"/>
                  <a:pt x="37" y="17"/>
                </a:cubicBezTo>
                <a:cubicBezTo>
                  <a:pt x="48" y="17"/>
                  <a:pt x="57" y="26"/>
                  <a:pt x="57" y="37"/>
                </a:cubicBezTo>
                <a:cubicBezTo>
                  <a:pt x="57" y="48"/>
                  <a:pt x="48" y="57"/>
                  <a:pt x="37" y="57"/>
                </a:cubicBezTo>
                <a:close/>
              </a:path>
            </a:pathLst>
          </a:custGeom>
          <a:solidFill>
            <a:srgbClr val="E52626"/>
          </a:solidFill>
          <a:ln>
            <a:noFill/>
          </a:ln>
        </p:spPr>
        <p:txBody>
          <a:bodyPr vert="horz" wrap="square" lIns="91440" tIns="45720" rIns="91440" bIns="45720" numCol="1" anchor="t" anchorCtr="0" compatLnSpc="1">
            <a:prstTxWarp prst="textNoShape">
              <a:avLst/>
            </a:prstTxWarp>
          </a:bodyPr>
          <a:lstStyle/>
          <a:p>
            <a:pPr defTabSz="1219110">
              <a:defRPr/>
            </a:pPr>
            <a:endParaRPr lang="en-US" sz="9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3" name="TextBox 132">
            <a:extLst>
              <a:ext uri="{FF2B5EF4-FFF2-40B4-BE49-F238E27FC236}">
                <a16:creationId xmlns:a16="http://schemas.microsoft.com/office/drawing/2014/main" id="{5F08EE5D-814D-AD9B-1418-637CE532AF82}"/>
              </a:ext>
            </a:extLst>
          </p:cNvPr>
          <p:cNvSpPr txBox="1"/>
          <p:nvPr/>
        </p:nvSpPr>
        <p:spPr>
          <a:xfrm>
            <a:off x="6587315" y="3719285"/>
            <a:ext cx="5240929" cy="954300"/>
          </a:xfrm>
          <a:prstGeom prst="rect">
            <a:avLst/>
          </a:prstGeom>
          <a:noFill/>
        </p:spPr>
        <p:txBody>
          <a:bodyPr wrap="square" rtlCol="0">
            <a:spAutoFit/>
          </a:bodyPr>
          <a:lstStyle/>
          <a:p>
            <a:pPr defTabSz="1219110">
              <a:defRPr/>
            </a:pPr>
            <a:r>
              <a:rPr lang="en-US" sz="1333" b="1">
                <a:latin typeface="Open Sans" panose="020B0606030504020204" pitchFamily="34" charset="0"/>
                <a:ea typeface="Open Sans" panose="020B0606030504020204" pitchFamily="34" charset="0"/>
                <a:cs typeface="Open Sans" panose="020B0606030504020204" pitchFamily="34" charset="0"/>
              </a:rPr>
              <a:t>5. Monitor Resistance &amp; Empower End Users</a:t>
            </a:r>
          </a:p>
          <a:p>
            <a:pPr marL="171446" indent="-171446" defTabSz="1219110">
              <a:buFont typeface="Arial" panose="020B0604020202020204" pitchFamily="34" charset="0"/>
              <a:buChar char="•"/>
              <a:defRPr/>
            </a:pP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Serve as an informal “go-to” point of contact for two-way communications</a:t>
            </a:r>
          </a:p>
          <a:p>
            <a:pPr marL="171446" indent="-171446" defTabSz="1219110">
              <a:buFont typeface="Arial" panose="020B0604020202020204" pitchFamily="34" charset="0"/>
              <a:buChar char="•"/>
              <a:defRPr/>
            </a:pPr>
            <a:r>
              <a:rPr lang="en-US" sz="1067" b="1">
                <a:solidFill>
                  <a:prstClr val="black"/>
                </a:solidFill>
                <a:latin typeface="Open Sans" panose="020B0606030504020204" pitchFamily="34" charset="0"/>
                <a:ea typeface="Open Sans" panose="020B0606030504020204" pitchFamily="34" charset="0"/>
                <a:cs typeface="Open Sans" panose="020B0606030504020204" pitchFamily="34" charset="0"/>
              </a:rPr>
              <a:t>Escalate obstacles </a:t>
            </a: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that are preventing your group or department from being ready for change as you empower them to be confident that they are prepared for go-live</a:t>
            </a:r>
          </a:p>
        </p:txBody>
      </p:sp>
      <p:sp>
        <p:nvSpPr>
          <p:cNvPr id="143" name="TextBox 142">
            <a:extLst>
              <a:ext uri="{FF2B5EF4-FFF2-40B4-BE49-F238E27FC236}">
                <a16:creationId xmlns:a16="http://schemas.microsoft.com/office/drawing/2014/main" id="{F7AE3936-152B-1FD9-3A32-3751D96A9888}"/>
              </a:ext>
            </a:extLst>
          </p:cNvPr>
          <p:cNvSpPr txBox="1"/>
          <p:nvPr/>
        </p:nvSpPr>
        <p:spPr>
          <a:xfrm>
            <a:off x="650808" y="5081205"/>
            <a:ext cx="4909570" cy="1462132"/>
          </a:xfrm>
          <a:prstGeom prst="rect">
            <a:avLst/>
          </a:prstGeom>
          <a:noFill/>
        </p:spPr>
        <p:txBody>
          <a:bodyPr wrap="square" rtlCol="0">
            <a:spAutoFit/>
          </a:bodyPr>
          <a:lstStyle/>
          <a:p>
            <a:pPr defTabSz="609570">
              <a:defRPr/>
            </a:pPr>
            <a:r>
              <a:rPr lang="en-US" sz="1333" b="1">
                <a:latin typeface="Open Sans" panose="020B0606030504020204" pitchFamily="34" charset="0"/>
                <a:ea typeface="Open Sans" panose="020B0606030504020204" pitchFamily="34" charset="0"/>
                <a:cs typeface="Open Sans" panose="020B0606030504020204" pitchFamily="34" charset="0"/>
              </a:rPr>
              <a:t>4. Champion Change (ongoing)</a:t>
            </a:r>
          </a:p>
          <a:p>
            <a:pPr marL="171446" indent="-171446" defTabSz="457189">
              <a:buFont typeface="Arial" panose="020B0604020202020204" pitchFamily="34" charset="0"/>
              <a:buChar char="•"/>
              <a:defRPr/>
            </a:pP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Continue vocal support as go-live approaches</a:t>
            </a:r>
          </a:p>
          <a:p>
            <a:pPr marL="171446" indent="-171446" defTabSz="457189">
              <a:buFont typeface="Arial" panose="020B0604020202020204" pitchFamily="34" charset="0"/>
              <a:buChar char="•"/>
              <a:defRPr/>
            </a:pP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Use existing forums and channels to build awareness</a:t>
            </a:r>
          </a:p>
          <a:p>
            <a:pPr marL="171446" indent="-171446" defTabSz="457189">
              <a:buFont typeface="Arial" panose="020B0604020202020204" pitchFamily="34" charset="0"/>
              <a:buChar char="•"/>
              <a:defRPr/>
            </a:pP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Reinforce the focus on the overall vision (the bigger picture)</a:t>
            </a:r>
          </a:p>
          <a:p>
            <a:pPr marL="171446" indent="-171446" defTabSz="457189">
              <a:buFont typeface="Arial" panose="020B0604020202020204" pitchFamily="34" charset="0"/>
              <a:buChar char="•"/>
              <a:defRPr/>
            </a:pPr>
            <a:r>
              <a:rPr lang="en-US" sz="1067" b="0">
                <a:solidFill>
                  <a:prstClr val="black"/>
                </a:solidFill>
                <a:latin typeface="Open Sans" panose="020B0606030504020204" pitchFamily="34" charset="0"/>
                <a:ea typeface="Open Sans" panose="020B0606030504020204" pitchFamily="34" charset="0"/>
                <a:cs typeface="Open Sans" panose="020B0606030504020204" pitchFamily="34" charset="0"/>
              </a:rPr>
              <a:t>P</a:t>
            </a:r>
            <a:r>
              <a:rPr lang="en-US" sz="1100" b="0">
                <a:solidFill>
                  <a:schemeClr val="tx1"/>
                </a:solidFill>
                <a:latin typeface="Open Sans" panose="020B0606030504020204" pitchFamily="34" charset="0"/>
                <a:ea typeface="Open Sans" panose="020B0606030504020204" pitchFamily="34" charset="0"/>
                <a:cs typeface="Open Sans" panose="020B0606030504020204" pitchFamily="34" charset="0"/>
              </a:rPr>
              <a:t>ut up go-live posters in your office / workspace with the QR code that will link to formal training (closer to go-live)</a:t>
            </a:r>
            <a:endParaRPr lang="en-US" sz="1100">
              <a:latin typeface="Open Sans" panose="020B0606030504020204" pitchFamily="34" charset="0"/>
              <a:ea typeface="Open Sans" panose="020B0606030504020204" pitchFamily="34" charset="0"/>
              <a:cs typeface="Open Sans" panose="020B0606030504020204" pitchFamily="34" charset="0"/>
            </a:endParaRPr>
          </a:p>
          <a:p>
            <a:pPr marL="171446" indent="-171446" defTabSz="457189">
              <a:buFont typeface="Arial" panose="020B0604020202020204" pitchFamily="34" charset="0"/>
              <a:buChar char="•"/>
              <a:defRPr/>
            </a:pPr>
            <a:r>
              <a:rPr lang="en-US" sz="1100" b="0">
                <a:solidFill>
                  <a:schemeClr val="tx1"/>
                </a:solidFill>
                <a:latin typeface="Open Sans" panose="020B0606030504020204" pitchFamily="34" charset="0"/>
                <a:ea typeface="Open Sans" panose="020B0606030504020204" pitchFamily="34" charset="0"/>
                <a:cs typeface="Open Sans" panose="020B0606030504020204" pitchFamily="34" charset="0"/>
              </a:rPr>
              <a:t>Use WolfieONE </a:t>
            </a:r>
            <a:r>
              <a:rPr lang="en-US" sz="1100" b="1">
                <a:solidFill>
                  <a:schemeClr val="tx1"/>
                </a:solidFill>
                <a:latin typeface="Open Sans" panose="020B0606030504020204" pitchFamily="34" charset="0"/>
                <a:ea typeface="Open Sans" panose="020B0606030504020204" pitchFamily="34" charset="0"/>
                <a:cs typeface="Open Sans" panose="020B0606030504020204" pitchFamily="34" charset="0"/>
              </a:rPr>
              <a:t>Zoom backgrounds</a:t>
            </a:r>
          </a:p>
          <a:p>
            <a:pPr marL="171446" indent="-171446" defTabSz="457189">
              <a:buFont typeface="Arial" panose="020B0604020202020204" pitchFamily="34" charset="0"/>
              <a:buChar char="•"/>
              <a:defRPr/>
            </a:pPr>
            <a:endPar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3" name="TextBox 152">
            <a:extLst>
              <a:ext uri="{FF2B5EF4-FFF2-40B4-BE49-F238E27FC236}">
                <a16:creationId xmlns:a16="http://schemas.microsoft.com/office/drawing/2014/main" id="{36418FAB-A32C-A755-58E5-EF82F49CD27B}"/>
              </a:ext>
            </a:extLst>
          </p:cNvPr>
          <p:cNvSpPr txBox="1"/>
          <p:nvPr/>
        </p:nvSpPr>
        <p:spPr>
          <a:xfrm>
            <a:off x="6814498" y="5332178"/>
            <a:ext cx="1579014" cy="369332"/>
          </a:xfrm>
          <a:prstGeom prst="rect">
            <a:avLst/>
          </a:prstGeom>
          <a:noFill/>
        </p:spPr>
        <p:txBody>
          <a:bodyPr wrap="square" rtlCol="0">
            <a:spAutoFit/>
          </a:bodyPr>
          <a:lstStyle/>
          <a:p>
            <a:pPr algn="ctr" defTabSz="609570">
              <a:defRPr/>
            </a:pP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Go Live</a:t>
            </a:r>
          </a:p>
        </p:txBody>
      </p:sp>
      <p:sp>
        <p:nvSpPr>
          <p:cNvPr id="158" name="TextBox 157">
            <a:extLst>
              <a:ext uri="{FF2B5EF4-FFF2-40B4-BE49-F238E27FC236}">
                <a16:creationId xmlns:a16="http://schemas.microsoft.com/office/drawing/2014/main" id="{670CD14C-4858-D930-2B23-6FF67466733A}"/>
              </a:ext>
            </a:extLst>
          </p:cNvPr>
          <p:cNvSpPr txBox="1"/>
          <p:nvPr/>
        </p:nvSpPr>
        <p:spPr>
          <a:xfrm>
            <a:off x="6472444" y="5790942"/>
            <a:ext cx="5529280" cy="964431"/>
          </a:xfrm>
          <a:prstGeom prst="rect">
            <a:avLst/>
          </a:prstGeom>
          <a:solidFill>
            <a:schemeClr val="bg1"/>
          </a:solidFill>
        </p:spPr>
        <p:txBody>
          <a:bodyPr wrap="square" rtlCol="0">
            <a:spAutoFit/>
          </a:bodyPr>
          <a:lstStyle/>
          <a:p>
            <a:pPr defTabSz="1219110">
              <a:defRPr/>
            </a:pPr>
            <a:r>
              <a:rPr lang="en-US" sz="1333" b="1">
                <a:latin typeface="Open Sans" panose="020B0606030504020204" pitchFamily="34" charset="0"/>
                <a:ea typeface="Open Sans" panose="020B0606030504020204" pitchFamily="34" charset="0"/>
                <a:cs typeface="Open Sans" panose="020B0606030504020204" pitchFamily="34" charset="0"/>
              </a:rPr>
              <a:t>6. Support Adoption</a:t>
            </a:r>
          </a:p>
          <a:p>
            <a:pPr marL="171446" indent="-171446" defTabSz="1219110">
              <a:buFont typeface="Arial" panose="020B0604020202020204" pitchFamily="34" charset="0"/>
              <a:buChar char="•"/>
              <a:defRPr/>
            </a:pPr>
            <a:r>
              <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rPr>
              <a:t>Partner with project leaders to drive adoption and connect end users to support channels</a:t>
            </a:r>
          </a:p>
          <a:p>
            <a:pPr marL="171446" indent="-171446" defTabSz="1219110">
              <a:buFont typeface="Arial" panose="020B0604020202020204" pitchFamily="34" charset="0"/>
              <a:buChar char="•"/>
              <a:defRPr/>
            </a:pP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rPr>
              <a:t>Set an automatic email reply to reinforce key messages (e.g., “Need help registering for courses this month? Reach out to </a:t>
            </a:r>
            <a:r>
              <a:rPr lang="en-US" sz="1100" b="1" i="1">
                <a:solidFill>
                  <a:schemeClr val="tx1"/>
                </a:solidFill>
                <a:latin typeface="Open Sans" panose="020B0606030504020204" pitchFamily="34" charset="0"/>
                <a:ea typeface="Open Sans" panose="020B0606030504020204" pitchFamily="34" charset="0"/>
                <a:cs typeface="Open Sans" panose="020B0606030504020204" pitchFamily="34" charset="0"/>
              </a:rPr>
              <a:t>ocm@stonybrook.edu”)</a:t>
            </a:r>
            <a:endParaRPr lang="en-US" sz="1067">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9" name="Graphic 168">
            <a:extLst>
              <a:ext uri="{FF2B5EF4-FFF2-40B4-BE49-F238E27FC236}">
                <a16:creationId xmlns:a16="http://schemas.microsoft.com/office/drawing/2014/main" id="{F933B572-D665-C675-BB7D-59F21DC5BB1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4497" y="4807525"/>
            <a:ext cx="586299" cy="586299"/>
          </a:xfrm>
          <a:prstGeom prst="rect">
            <a:avLst/>
          </a:prstGeom>
        </p:spPr>
      </p:pic>
      <p:pic>
        <p:nvPicPr>
          <p:cNvPr id="171" name="Graphic 170">
            <a:extLst>
              <a:ext uri="{FF2B5EF4-FFF2-40B4-BE49-F238E27FC236}">
                <a16:creationId xmlns:a16="http://schemas.microsoft.com/office/drawing/2014/main" id="{04E90A40-D8AC-7D2C-97C5-74718318886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21767" y="5206268"/>
            <a:ext cx="534589" cy="534589"/>
          </a:xfrm>
          <a:prstGeom prst="rect">
            <a:avLst/>
          </a:prstGeom>
        </p:spPr>
      </p:pic>
      <p:pic>
        <p:nvPicPr>
          <p:cNvPr id="173" name="Graphic 172">
            <a:extLst>
              <a:ext uri="{FF2B5EF4-FFF2-40B4-BE49-F238E27FC236}">
                <a16:creationId xmlns:a16="http://schemas.microsoft.com/office/drawing/2014/main" id="{E0243739-6009-C19B-A9E7-0FD1875563E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18430" y="4478799"/>
            <a:ext cx="548325" cy="548325"/>
          </a:xfrm>
          <a:prstGeom prst="rect">
            <a:avLst/>
          </a:prstGeom>
        </p:spPr>
      </p:pic>
      <p:pic>
        <p:nvPicPr>
          <p:cNvPr id="175" name="Graphic 174">
            <a:extLst>
              <a:ext uri="{FF2B5EF4-FFF2-40B4-BE49-F238E27FC236}">
                <a16:creationId xmlns:a16="http://schemas.microsoft.com/office/drawing/2014/main" id="{4FC9F2FE-C561-4387-FD7B-52C8D74AD7D2}"/>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81273" y="4603596"/>
            <a:ext cx="616279" cy="616279"/>
          </a:xfrm>
          <a:prstGeom prst="rect">
            <a:avLst/>
          </a:prstGeom>
        </p:spPr>
      </p:pic>
      <p:pic>
        <p:nvPicPr>
          <p:cNvPr id="177" name="Graphic 176">
            <a:extLst>
              <a:ext uri="{FF2B5EF4-FFF2-40B4-BE49-F238E27FC236}">
                <a16:creationId xmlns:a16="http://schemas.microsoft.com/office/drawing/2014/main" id="{599AF704-8DEF-C529-BFA5-C8D8C9F8E5AB}"/>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84889" y="3887631"/>
            <a:ext cx="777516" cy="777516"/>
          </a:xfrm>
          <a:prstGeom prst="rect">
            <a:avLst/>
          </a:prstGeom>
        </p:spPr>
      </p:pic>
      <p:pic>
        <p:nvPicPr>
          <p:cNvPr id="179" name="Graphic 178">
            <a:extLst>
              <a:ext uri="{FF2B5EF4-FFF2-40B4-BE49-F238E27FC236}">
                <a16:creationId xmlns:a16="http://schemas.microsoft.com/office/drawing/2014/main" id="{DECC494C-0665-2F6D-47F8-D7CB2B2760EE}"/>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68543" y="2759232"/>
            <a:ext cx="714644" cy="714644"/>
          </a:xfrm>
          <a:prstGeom prst="rect">
            <a:avLst/>
          </a:prstGeom>
        </p:spPr>
      </p:pic>
      <p:pic>
        <p:nvPicPr>
          <p:cNvPr id="181" name="Graphic 180">
            <a:extLst>
              <a:ext uri="{FF2B5EF4-FFF2-40B4-BE49-F238E27FC236}">
                <a16:creationId xmlns:a16="http://schemas.microsoft.com/office/drawing/2014/main" id="{CD41AC3B-6570-9259-12F4-0B77C2FDFBF7}"/>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88287" y="2305365"/>
            <a:ext cx="681355" cy="681355"/>
          </a:xfrm>
          <a:prstGeom prst="rect">
            <a:avLst/>
          </a:prstGeom>
        </p:spPr>
      </p:pic>
      <p:pic>
        <p:nvPicPr>
          <p:cNvPr id="4" name="Google Shape;343;p48">
            <a:extLst>
              <a:ext uri="{FF2B5EF4-FFF2-40B4-BE49-F238E27FC236}">
                <a16:creationId xmlns:a16="http://schemas.microsoft.com/office/drawing/2014/main" id="{CFE9CBDB-D102-5D87-239D-2C12DBF81596}"/>
              </a:ext>
              <a:ext uri="{C183D7F6-B498-43B3-948B-1728B52AA6E4}">
                <adec:decorative xmlns:adec="http://schemas.microsoft.com/office/drawing/2017/decorative" val="1"/>
              </a:ext>
            </a:extLst>
          </p:cNvPr>
          <p:cNvPicPr preferRelativeResize="0"/>
          <p:nvPr/>
        </p:nvPicPr>
        <p:blipFill>
          <a:blip r:embed="rId18">
            <a:alphaModFix/>
          </a:blip>
          <a:stretch>
            <a:fillRect/>
          </a:stretch>
        </p:blipFill>
        <p:spPr>
          <a:xfrm>
            <a:off x="9312100" y="288101"/>
            <a:ext cx="2278899" cy="332700"/>
          </a:xfrm>
          <a:prstGeom prst="rect">
            <a:avLst/>
          </a:prstGeom>
          <a:noFill/>
          <a:ln>
            <a:noFill/>
          </a:ln>
        </p:spPr>
      </p:pic>
    </p:spTree>
    <p:extLst>
      <p:ext uri="{BB962C8B-B14F-4D97-AF65-F5344CB8AC3E}">
        <p14:creationId xmlns:p14="http://schemas.microsoft.com/office/powerpoint/2010/main" val="854274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8D3A4FC-DB03-63C1-82C7-941C207FB277}"/>
              </a:ext>
            </a:extLst>
          </p:cNvPr>
          <p:cNvSpPr txBox="1">
            <a:spLocks noGrp="1"/>
          </p:cNvSpPr>
          <p:nvPr>
            <p:ph type="title" idx="4294967295"/>
          </p:nvPr>
        </p:nvSpPr>
        <p:spPr>
          <a:xfrm>
            <a:off x="651758" y="210781"/>
            <a:ext cx="10191071" cy="79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rPr>
              <a:t>Change Champion Journey </a:t>
            </a:r>
          </a:p>
        </p:txBody>
      </p:sp>
      <p:sp>
        <p:nvSpPr>
          <p:cNvPr id="2" name="TextBox 1">
            <a:extLst>
              <a:ext uri="{FF2B5EF4-FFF2-40B4-BE49-F238E27FC236}">
                <a16:creationId xmlns:a16="http://schemas.microsoft.com/office/drawing/2014/main" id="{0E9870C9-0162-B0D5-F809-9194306A0686}"/>
              </a:ext>
            </a:extLst>
          </p:cNvPr>
          <p:cNvSpPr txBox="1"/>
          <p:nvPr/>
        </p:nvSpPr>
        <p:spPr>
          <a:xfrm>
            <a:off x="367393" y="892869"/>
            <a:ext cx="10923814" cy="307777"/>
          </a:xfrm>
          <a:prstGeom prst="rect">
            <a:avLst/>
          </a:prstGeom>
          <a:noFill/>
        </p:spPr>
        <p:txBody>
          <a:bodyPr wrap="square" rtlCol="0">
            <a:spAutoFit/>
          </a:bodyPr>
          <a:lstStyle/>
          <a:p>
            <a:r>
              <a:rPr lang="en-US" sz="1400" b="0" i="0" u="none" strike="noStrike">
                <a:solidFill>
                  <a:srgbClr val="000000"/>
                </a:solidFill>
                <a:effectLst/>
                <a:latin typeface="Montserrat" panose="00000500000000000000" pitchFamily="2" charset="0"/>
              </a:rPr>
              <a:t>Learn about </a:t>
            </a:r>
            <a:r>
              <a:rPr lang="en-US" sz="1400" b="1" i="0" u="none" strike="noStrike">
                <a:solidFill>
                  <a:srgbClr val="000000"/>
                </a:solidFill>
                <a:effectLst/>
                <a:latin typeface="Montserrat" panose="00000500000000000000" pitchFamily="2" charset="0"/>
              </a:rPr>
              <a:t>new functionality and processes</a:t>
            </a:r>
            <a:r>
              <a:rPr lang="en-US" sz="1400" b="0" i="0" u="none" strike="noStrike">
                <a:solidFill>
                  <a:srgbClr val="000000"/>
                </a:solidFill>
                <a:effectLst/>
                <a:latin typeface="Montserrat" panose="00000500000000000000" pitchFamily="2" charset="0"/>
              </a:rPr>
              <a:t>. Then, share the benefits using OCM materials to educate peers.</a:t>
            </a:r>
            <a:r>
              <a:rPr lang="en-US" sz="1400" b="0" i="0">
                <a:solidFill>
                  <a:srgbClr val="000000"/>
                </a:solidFill>
                <a:effectLst/>
                <a:latin typeface="Montserrat" panose="00000500000000000000" pitchFamily="2" charset="0"/>
              </a:rPr>
              <a:t>​</a:t>
            </a:r>
            <a:endParaRPr lang="en-US" sz="1400">
              <a:latin typeface="Montserrat" panose="00000500000000000000" pitchFamily="2" charset="0"/>
            </a:endParaRPr>
          </a:p>
        </p:txBody>
      </p:sp>
      <p:sp>
        <p:nvSpPr>
          <p:cNvPr id="13" name="TextBox 12">
            <a:extLst>
              <a:ext uri="{FF2B5EF4-FFF2-40B4-BE49-F238E27FC236}">
                <a16:creationId xmlns:a16="http://schemas.microsoft.com/office/drawing/2014/main" id="{61C1735C-45FA-0DF4-7FD6-76993AB4739D}"/>
              </a:ext>
            </a:extLst>
          </p:cNvPr>
          <p:cNvSpPr txBox="1"/>
          <p:nvPr/>
        </p:nvSpPr>
        <p:spPr>
          <a:xfrm>
            <a:off x="420470" y="2242572"/>
            <a:ext cx="2356712" cy="3323987"/>
          </a:xfrm>
          <a:prstGeom prst="rect">
            <a:avLst/>
          </a:prstGeom>
          <a:noFill/>
        </p:spPr>
        <p:txBody>
          <a:bodyPr wrap="square" rtlCol="0">
            <a:spAutoFit/>
          </a:bodyPr>
          <a:lstStyle/>
          <a:p>
            <a:r>
              <a:rPr lang="en-US" sz="1400" b="1">
                <a:latin typeface="Montserrat" panose="00000500000000000000" pitchFamily="2" charset="0"/>
              </a:rPr>
              <a:t>NOW: Schedule time in your “local” meeting, OR offer to host one. </a:t>
            </a:r>
          </a:p>
          <a:p>
            <a:r>
              <a:rPr lang="en-US" sz="1400">
                <a:latin typeface="Montserrat" panose="00000500000000000000" pitchFamily="2" charset="0"/>
              </a:rPr>
              <a:t>Explain, through formal and informal channels, that while “some modules are in Build, some elements are still in Design”- big picture decisions that will impact configuration. </a:t>
            </a:r>
            <a:r>
              <a:rPr lang="en-US" sz="1400" b="1">
                <a:latin typeface="Montserrat" panose="00000500000000000000" pitchFamily="2" charset="0"/>
              </a:rPr>
              <a:t>EPM started later, therefore, the timeline is behind ERP and HCM.  </a:t>
            </a:r>
          </a:p>
        </p:txBody>
      </p:sp>
      <p:sp>
        <p:nvSpPr>
          <p:cNvPr id="5" name="TextBox 4">
            <a:extLst>
              <a:ext uri="{FF2B5EF4-FFF2-40B4-BE49-F238E27FC236}">
                <a16:creationId xmlns:a16="http://schemas.microsoft.com/office/drawing/2014/main" id="{2EFB2E74-066E-E4AB-B530-180404A23470}"/>
              </a:ext>
            </a:extLst>
          </p:cNvPr>
          <p:cNvSpPr txBox="1"/>
          <p:nvPr/>
        </p:nvSpPr>
        <p:spPr>
          <a:xfrm>
            <a:off x="2818360" y="2242572"/>
            <a:ext cx="1838993" cy="3323987"/>
          </a:xfrm>
          <a:prstGeom prst="rect">
            <a:avLst/>
          </a:prstGeom>
          <a:noFill/>
        </p:spPr>
        <p:txBody>
          <a:bodyPr wrap="square" lIns="91440" tIns="45720" rIns="91440" bIns="45720" rtlCol="0" anchor="t">
            <a:spAutoFit/>
          </a:bodyPr>
          <a:lstStyle/>
          <a:p>
            <a:r>
              <a:rPr lang="en-US" sz="1400" b="1">
                <a:latin typeface="Montserrat"/>
              </a:rPr>
              <a:t>Jan </a:t>
            </a:r>
            <a:r>
              <a:rPr lang="en-US" sz="1400">
                <a:latin typeface="Montserrat"/>
              </a:rPr>
              <a:t>2025: </a:t>
            </a:r>
          </a:p>
          <a:p>
            <a:r>
              <a:rPr lang="en-US" sz="1400" b="1">
                <a:latin typeface="Montserrat"/>
              </a:rPr>
              <a:t>HR Changes </a:t>
            </a:r>
            <a:r>
              <a:rPr lang="en-US" sz="1400">
                <a:latin typeface="Montserrat"/>
              </a:rPr>
              <a:t>meeting-in-a-box from OCM team, with a focus on Employee Self Service (ESS) and some modules such as Learn (LMS), Oracle Recruiting Cloud (ORC) will enhance the </a:t>
            </a:r>
            <a:r>
              <a:rPr lang="en-US" sz="1400" b="1">
                <a:latin typeface="Montserrat"/>
              </a:rPr>
              <a:t>employee</a:t>
            </a:r>
            <a:r>
              <a:rPr lang="en-US" sz="1400">
                <a:latin typeface="Montserrat"/>
              </a:rPr>
              <a:t> </a:t>
            </a:r>
            <a:r>
              <a:rPr lang="en-US" sz="1400" b="1">
                <a:latin typeface="Montserrat"/>
              </a:rPr>
              <a:t>experience.</a:t>
            </a:r>
            <a:endParaRPr lang="en-US" b="1">
              <a:cs typeface="Arial"/>
            </a:endParaRPr>
          </a:p>
        </p:txBody>
      </p:sp>
      <p:sp>
        <p:nvSpPr>
          <p:cNvPr id="6" name="TextBox 5">
            <a:extLst>
              <a:ext uri="{FF2B5EF4-FFF2-40B4-BE49-F238E27FC236}">
                <a16:creationId xmlns:a16="http://schemas.microsoft.com/office/drawing/2014/main" id="{E9AA989B-1997-C473-ECC2-8B4436038E24}"/>
              </a:ext>
            </a:extLst>
          </p:cNvPr>
          <p:cNvSpPr txBox="1"/>
          <p:nvPr/>
        </p:nvSpPr>
        <p:spPr>
          <a:xfrm>
            <a:off x="4712978" y="2242571"/>
            <a:ext cx="1591381" cy="3323987"/>
          </a:xfrm>
          <a:prstGeom prst="rect">
            <a:avLst/>
          </a:prstGeom>
          <a:noFill/>
        </p:spPr>
        <p:txBody>
          <a:bodyPr wrap="square" lIns="91440" tIns="45720" rIns="91440" bIns="45720" rtlCol="0" anchor="t">
            <a:spAutoFit/>
          </a:bodyPr>
          <a:lstStyle/>
          <a:p>
            <a:r>
              <a:rPr lang="en-US" sz="1400" b="1">
                <a:latin typeface="Montserrat"/>
              </a:rPr>
              <a:t>Feb </a:t>
            </a:r>
            <a:r>
              <a:rPr lang="en-US" sz="1400">
                <a:latin typeface="Montserrat"/>
              </a:rPr>
              <a:t>2025: </a:t>
            </a:r>
            <a:r>
              <a:rPr lang="en-US" sz="1400" b="1">
                <a:latin typeface="Montserrat"/>
              </a:rPr>
              <a:t>Manager Self Service (MSS),</a:t>
            </a:r>
            <a:endParaRPr lang="en-US"/>
          </a:p>
          <a:p>
            <a:r>
              <a:rPr lang="en-US" sz="1400">
                <a:latin typeface="Montserrat"/>
              </a:rPr>
              <a:t>meeting-in-a-box,</a:t>
            </a:r>
            <a:r>
              <a:rPr lang="en-US" sz="1400" b="1">
                <a:latin typeface="Montserrat"/>
              </a:rPr>
              <a:t> </a:t>
            </a:r>
            <a:r>
              <a:rPr lang="en-US" sz="1400">
                <a:latin typeface="Montserrat"/>
              </a:rPr>
              <a:t>and how some modules such as performance management and time and labor will be leveraged by and enhance the manager experience.</a:t>
            </a:r>
          </a:p>
        </p:txBody>
      </p:sp>
      <p:sp>
        <p:nvSpPr>
          <p:cNvPr id="4" name="TextBox 3">
            <a:extLst>
              <a:ext uri="{FF2B5EF4-FFF2-40B4-BE49-F238E27FC236}">
                <a16:creationId xmlns:a16="http://schemas.microsoft.com/office/drawing/2014/main" id="{C8CF8691-8C81-CB0B-0EA7-3AA39F2CFE4E}"/>
              </a:ext>
            </a:extLst>
          </p:cNvPr>
          <p:cNvSpPr txBox="1"/>
          <p:nvPr/>
        </p:nvSpPr>
        <p:spPr>
          <a:xfrm>
            <a:off x="6353832" y="2242570"/>
            <a:ext cx="1709203" cy="3108543"/>
          </a:xfrm>
          <a:prstGeom prst="rect">
            <a:avLst/>
          </a:prstGeom>
          <a:noFill/>
        </p:spPr>
        <p:txBody>
          <a:bodyPr wrap="square" lIns="91440" tIns="45720" rIns="91440" bIns="45720" rtlCol="0" anchor="t">
            <a:spAutoFit/>
          </a:bodyPr>
          <a:lstStyle/>
          <a:p>
            <a:r>
              <a:rPr lang="en-US" sz="1400" b="1" i="0" u="none" strike="noStrike">
                <a:solidFill>
                  <a:srgbClr val="000000"/>
                </a:solidFill>
                <a:effectLst/>
                <a:latin typeface="Montserrat"/>
              </a:rPr>
              <a:t>March </a:t>
            </a:r>
            <a:r>
              <a:rPr lang="en-US" sz="1400" b="0" i="0" u="none" strike="noStrike">
                <a:solidFill>
                  <a:srgbClr val="000000"/>
                </a:solidFill>
                <a:effectLst/>
                <a:latin typeface="Montserrat"/>
              </a:rPr>
              <a:t>2025:</a:t>
            </a:r>
            <a:endParaRPr lang="en-US" sz="1400">
              <a:solidFill>
                <a:srgbClr val="000000"/>
              </a:solidFill>
              <a:latin typeface="Montserrat" panose="00000500000000000000" pitchFamily="2" charset="0"/>
            </a:endParaRPr>
          </a:p>
          <a:p>
            <a:r>
              <a:rPr lang="en-US" sz="1400" b="1">
                <a:solidFill>
                  <a:srgbClr val="000000"/>
                </a:solidFill>
                <a:latin typeface="Montserrat"/>
              </a:rPr>
              <a:t>New COA: </a:t>
            </a:r>
            <a:r>
              <a:rPr lang="en-US" sz="1400">
                <a:solidFill>
                  <a:srgbClr val="000000"/>
                </a:solidFill>
                <a:latin typeface="Montserrat"/>
              </a:rPr>
              <a:t>with a focus on educating targeted audiences on  </a:t>
            </a:r>
            <a:r>
              <a:rPr lang="en-US" sz="1400" b="1">
                <a:solidFill>
                  <a:srgbClr val="000000"/>
                </a:solidFill>
                <a:latin typeface="Montserrat"/>
              </a:rPr>
              <a:t>segment definition, </a:t>
            </a:r>
            <a:r>
              <a:rPr lang="en-US" sz="1400">
                <a:solidFill>
                  <a:srgbClr val="000000"/>
                </a:solidFill>
                <a:latin typeface="Montserrat"/>
              </a:rPr>
              <a:t>single use for each segment and sharing some relevant </a:t>
            </a:r>
            <a:r>
              <a:rPr lang="en-US" sz="1400" b="1">
                <a:solidFill>
                  <a:srgbClr val="000000"/>
                </a:solidFill>
                <a:latin typeface="Montserrat"/>
              </a:rPr>
              <a:t>examples</a:t>
            </a:r>
            <a:r>
              <a:rPr lang="en-US" sz="1400">
                <a:solidFill>
                  <a:srgbClr val="000000"/>
                </a:solidFill>
                <a:latin typeface="Montserrat"/>
              </a:rPr>
              <a:t>.  </a:t>
            </a:r>
          </a:p>
          <a:p>
            <a:endParaRPr lang="en-US" sz="1400" b="1">
              <a:latin typeface="Montserrat"/>
            </a:endParaRPr>
          </a:p>
        </p:txBody>
      </p:sp>
      <p:sp>
        <p:nvSpPr>
          <p:cNvPr id="8" name="TextBox 7">
            <a:extLst>
              <a:ext uri="{FF2B5EF4-FFF2-40B4-BE49-F238E27FC236}">
                <a16:creationId xmlns:a16="http://schemas.microsoft.com/office/drawing/2014/main" id="{E3580F67-E58C-CF56-2D95-DE6A67D2E2E3}"/>
              </a:ext>
            </a:extLst>
          </p:cNvPr>
          <p:cNvSpPr txBox="1"/>
          <p:nvPr/>
        </p:nvSpPr>
        <p:spPr>
          <a:xfrm>
            <a:off x="7984403" y="2242570"/>
            <a:ext cx="2029683" cy="3754874"/>
          </a:xfrm>
          <a:prstGeom prst="rect">
            <a:avLst/>
          </a:prstGeom>
          <a:noFill/>
        </p:spPr>
        <p:txBody>
          <a:bodyPr wrap="square" lIns="91440" tIns="45720" rIns="91440" bIns="45720" rtlCol="0" anchor="t">
            <a:spAutoFit/>
          </a:bodyPr>
          <a:lstStyle/>
          <a:p>
            <a:r>
              <a:rPr lang="en-US" sz="1400" b="1">
                <a:latin typeface="Montserrat"/>
              </a:rPr>
              <a:t>April</a:t>
            </a:r>
            <a:r>
              <a:rPr lang="en-US" sz="1400">
                <a:latin typeface="Montserrat"/>
              </a:rPr>
              <a:t> 2025: Champions to support the OCM team in assessing organizational readiness. </a:t>
            </a:r>
          </a:p>
          <a:p>
            <a:r>
              <a:rPr lang="en-US" sz="1400">
                <a:latin typeface="Montserrat"/>
              </a:rPr>
              <a:t>Goal: Drive an increase in the number of respondents to the </a:t>
            </a:r>
            <a:r>
              <a:rPr lang="en-US" sz="1400" b="1">
                <a:latin typeface="Montserrat"/>
              </a:rPr>
              <a:t>Mid-Point Change Readiness Survey </a:t>
            </a:r>
            <a:r>
              <a:rPr lang="en-US" sz="1400">
                <a:latin typeface="Montserrat"/>
              </a:rPr>
              <a:t>(as compared to the Baseline Readiness Survey - before the launch of the Champion Network)</a:t>
            </a:r>
          </a:p>
        </p:txBody>
      </p:sp>
      <p:sp>
        <p:nvSpPr>
          <p:cNvPr id="9" name="TextBox 8">
            <a:extLst>
              <a:ext uri="{FF2B5EF4-FFF2-40B4-BE49-F238E27FC236}">
                <a16:creationId xmlns:a16="http://schemas.microsoft.com/office/drawing/2014/main" id="{28EF9D4B-4E0F-E0B7-C9A9-AC1A8407E490}"/>
              </a:ext>
            </a:extLst>
          </p:cNvPr>
          <p:cNvSpPr txBox="1"/>
          <p:nvPr/>
        </p:nvSpPr>
        <p:spPr>
          <a:xfrm>
            <a:off x="9986654" y="2242570"/>
            <a:ext cx="1727509" cy="3970318"/>
          </a:xfrm>
          <a:prstGeom prst="rect">
            <a:avLst/>
          </a:prstGeom>
          <a:noFill/>
        </p:spPr>
        <p:txBody>
          <a:bodyPr wrap="square" rtlCol="0">
            <a:spAutoFit/>
          </a:bodyPr>
          <a:lstStyle/>
          <a:p>
            <a:r>
              <a:rPr lang="en-US" sz="1400">
                <a:latin typeface="Montserrat"/>
              </a:rPr>
              <a:t>OCM team delivers a new action plan for the next 3 months. </a:t>
            </a:r>
          </a:p>
          <a:p>
            <a:endParaRPr lang="en-US" sz="1400" b="1">
              <a:latin typeface="Montserrat" panose="00000500000000000000" pitchFamily="2" charset="0"/>
            </a:endParaRPr>
          </a:p>
          <a:p>
            <a:r>
              <a:rPr lang="en-US" sz="1400" b="1">
                <a:latin typeface="Montserrat" panose="00000500000000000000" pitchFamily="2" charset="0"/>
              </a:rPr>
              <a:t>2025: </a:t>
            </a:r>
            <a:r>
              <a:rPr lang="en-US" sz="1400">
                <a:latin typeface="Montserrat" panose="00000500000000000000" pitchFamily="2" charset="0"/>
              </a:rPr>
              <a:t>Change Champions will gain access to Oracle environment to start familiarizing themselves with the interface and prepare to participate in testing. </a:t>
            </a:r>
          </a:p>
        </p:txBody>
      </p:sp>
      <p:pic>
        <p:nvPicPr>
          <p:cNvPr id="14" name="Google Shape;343;p48">
            <a:extLst>
              <a:ext uri="{FF2B5EF4-FFF2-40B4-BE49-F238E27FC236}">
                <a16:creationId xmlns:a16="http://schemas.microsoft.com/office/drawing/2014/main" id="{17D63D24-DA2F-1D45-A9AC-340427E6B818}"/>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312100" y="288101"/>
            <a:ext cx="2278899" cy="332700"/>
          </a:xfrm>
          <a:prstGeom prst="rect">
            <a:avLst/>
          </a:prstGeom>
          <a:noFill/>
          <a:ln>
            <a:noFill/>
          </a:ln>
        </p:spPr>
      </p:pic>
      <p:sp>
        <p:nvSpPr>
          <p:cNvPr id="15" name="Pentagon 4">
            <a:extLst>
              <a:ext uri="{FF2B5EF4-FFF2-40B4-BE49-F238E27FC236}">
                <a16:creationId xmlns:a16="http://schemas.microsoft.com/office/drawing/2014/main" id="{695778BB-A3FC-0B3D-5CF0-DBC726918329}"/>
              </a:ext>
            </a:extLst>
          </p:cNvPr>
          <p:cNvSpPr/>
          <p:nvPr/>
        </p:nvSpPr>
        <p:spPr>
          <a:xfrm>
            <a:off x="501650" y="1482828"/>
            <a:ext cx="1525527" cy="705659"/>
          </a:xfrm>
          <a:prstGeom prst="homePlat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88900" rIns="88900" bIns="88900" rtlCol="0" anchor="ctr"/>
          <a:lstStyle/>
          <a:p>
            <a:r>
              <a:rPr lang="en-US" sz="1300">
                <a:solidFill>
                  <a:schemeClr val="bg1"/>
                </a:solidFill>
              </a:rPr>
              <a:t>Design</a:t>
            </a:r>
          </a:p>
        </p:txBody>
      </p:sp>
      <p:sp>
        <p:nvSpPr>
          <p:cNvPr id="16" name="Chevron 5">
            <a:extLst>
              <a:ext uri="{FF2B5EF4-FFF2-40B4-BE49-F238E27FC236}">
                <a16:creationId xmlns:a16="http://schemas.microsoft.com/office/drawing/2014/main" id="{B09877BD-5B16-191D-73D1-31B3678F0C75}"/>
              </a:ext>
            </a:extLst>
          </p:cNvPr>
          <p:cNvSpPr/>
          <p:nvPr/>
        </p:nvSpPr>
        <p:spPr>
          <a:xfrm>
            <a:off x="1755321" y="1482828"/>
            <a:ext cx="6376308" cy="705659"/>
          </a:xfrm>
          <a:prstGeom prst="chevron">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88900" rIns="88900" bIns="88900" rtlCol="0" anchor="ctr"/>
          <a:lstStyle/>
          <a:p>
            <a:r>
              <a:rPr lang="en-US" sz="1300">
                <a:solidFill>
                  <a:schemeClr val="bg1"/>
                </a:solidFill>
              </a:rPr>
              <a:t>Build</a:t>
            </a:r>
          </a:p>
        </p:txBody>
      </p:sp>
      <p:sp>
        <p:nvSpPr>
          <p:cNvPr id="17" name="Chevron 6">
            <a:extLst>
              <a:ext uri="{FF2B5EF4-FFF2-40B4-BE49-F238E27FC236}">
                <a16:creationId xmlns:a16="http://schemas.microsoft.com/office/drawing/2014/main" id="{A3ECB1C5-CC0D-AA29-2450-55B031214047}"/>
              </a:ext>
            </a:extLst>
          </p:cNvPr>
          <p:cNvSpPr/>
          <p:nvPr/>
        </p:nvSpPr>
        <p:spPr>
          <a:xfrm>
            <a:off x="7894858" y="1482828"/>
            <a:ext cx="2269965" cy="705659"/>
          </a:xfrm>
          <a:prstGeom prst="chevron">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88900" rIns="88900" bIns="88900" rtlCol="0" anchor="ctr"/>
          <a:lstStyle/>
          <a:p>
            <a:r>
              <a:rPr lang="en-US" sz="1300">
                <a:solidFill>
                  <a:schemeClr val="bg1"/>
                </a:solidFill>
              </a:rPr>
              <a:t>Test</a:t>
            </a:r>
          </a:p>
        </p:txBody>
      </p:sp>
      <p:sp>
        <p:nvSpPr>
          <p:cNvPr id="18" name="Chevron 7">
            <a:extLst>
              <a:ext uri="{FF2B5EF4-FFF2-40B4-BE49-F238E27FC236}">
                <a16:creationId xmlns:a16="http://schemas.microsoft.com/office/drawing/2014/main" id="{71162AB8-37CB-59B0-D8EF-A83EF1BA7FFB}"/>
              </a:ext>
            </a:extLst>
          </p:cNvPr>
          <p:cNvSpPr/>
          <p:nvPr/>
        </p:nvSpPr>
        <p:spPr>
          <a:xfrm>
            <a:off x="9878786" y="1482828"/>
            <a:ext cx="1811564" cy="705659"/>
          </a:xfrm>
          <a:prstGeom prst="chevron">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88900" rIns="88900" bIns="88900" rtlCol="0" anchor="ctr"/>
          <a:lstStyle/>
          <a:p>
            <a:r>
              <a:rPr lang="en-US" sz="1300">
                <a:solidFill>
                  <a:schemeClr val="bg1"/>
                </a:solidFill>
              </a:rPr>
              <a:t>Train </a:t>
            </a:r>
          </a:p>
        </p:txBody>
      </p:sp>
    </p:spTree>
    <p:extLst>
      <p:ext uri="{BB962C8B-B14F-4D97-AF65-F5344CB8AC3E}">
        <p14:creationId xmlns:p14="http://schemas.microsoft.com/office/powerpoint/2010/main" val="1925062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2C82B1E-5106-6CFF-8018-38E587EF937E}"/>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C7B68CA6-9BEE-F03E-73B7-FFDC0C058F2C}"/>
              </a:ext>
            </a:extLst>
          </p:cNvPr>
          <p:cNvSpPr txBox="1">
            <a:spLocks noGrp="1"/>
          </p:cNvSpPr>
          <p:nvPr>
            <p:ph type="title" idx="4294967295"/>
          </p:nvPr>
        </p:nvSpPr>
        <p:spPr>
          <a:xfrm>
            <a:off x="690563" y="1462088"/>
            <a:ext cx="10515600" cy="3267075"/>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6400" b="1" i="0" u="none" strike="noStrike" kern="1200" cap="none" spc="0" normalizeH="0" baseline="0" noProof="0" err="1">
                <a:ln>
                  <a:noFill/>
                </a:ln>
                <a:solidFill>
                  <a:srgbClr val="FFFFFF"/>
                </a:solidFill>
                <a:effectLst/>
                <a:uLnTx/>
                <a:uFillTx/>
                <a:latin typeface="Montserrat" panose="00000500000000000000" pitchFamily="2" charset="0"/>
                <a:ea typeface="Zilla Slab Medium"/>
                <a:cs typeface="Zilla Slab Medium"/>
                <a:sym typeface="Zilla Slab Medium"/>
              </a:rPr>
              <a:t>WolfieONE</a:t>
            </a:r>
            <a:r>
              <a:rPr kumimoji="0" lang="en-US" sz="6400" b="1" i="0" u="none" strike="noStrike" kern="120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rPr>
              <a:t> Champion Toolkit</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67" b="0" i="0" u="none" strike="noStrike" kern="1200" cap="none" spc="0" normalizeH="0" baseline="0" noProof="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867" b="1" i="0" u="none" strike="noStrike" kern="1200" cap="none" spc="0" normalizeH="0" baseline="0" noProof="0">
              <a:ln>
                <a:noFill/>
              </a:ln>
              <a:solidFill>
                <a:srgbClr val="FFFFFF"/>
              </a:solidFill>
              <a:effectLst/>
              <a:uLnTx/>
              <a:uFillTx/>
              <a:latin typeface="Zilla Slab"/>
              <a:ea typeface="Zilla Slab"/>
              <a:cs typeface="Zilla Slab"/>
              <a:sym typeface="Zilla Slab"/>
            </a:endParaRPr>
          </a:p>
        </p:txBody>
      </p:sp>
      <p:sp>
        <p:nvSpPr>
          <p:cNvPr id="2" name="Slide Number Placeholder 1">
            <a:extLst>
              <a:ext uri="{FF2B5EF4-FFF2-40B4-BE49-F238E27FC236}">
                <a16:creationId xmlns:a16="http://schemas.microsoft.com/office/drawing/2014/main" id="{F5CE38DC-54CB-D004-217F-D2BEBDB1E8A5}"/>
              </a:ext>
            </a:extLst>
          </p:cNvPr>
          <p:cNvSpPr>
            <a:spLocks noGrp="1"/>
          </p:cNvSpPr>
          <p:nvPr>
            <p:ph type="sldNum" idx="12"/>
          </p:nvPr>
        </p:nvSpPr>
        <p:spPr/>
        <p:txBody>
          <a:bodyPr/>
          <a:lstStyle/>
          <a:p>
            <a:fld id="{00000000-1234-1234-1234-123412341234}" type="slidenum">
              <a:rPr lang="en" smtClean="0"/>
              <a:pPr/>
              <a:t>19</a:t>
            </a:fld>
            <a:endParaRPr lang="en"/>
          </a:p>
        </p:txBody>
      </p:sp>
      <p:pic>
        <p:nvPicPr>
          <p:cNvPr id="3" name="Picture 2" descr="A black and white sign with red text&#10;&#10;Description automatically generated">
            <a:extLst>
              <a:ext uri="{FF2B5EF4-FFF2-40B4-BE49-F238E27FC236}">
                <a16:creationId xmlns:a16="http://schemas.microsoft.com/office/drawing/2014/main" id="{CD628349-5DBD-7FC0-533E-1FDD6BE1E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931" y="314220"/>
            <a:ext cx="1198919" cy="358831"/>
          </a:xfrm>
          <a:prstGeom prst="rect">
            <a:avLst/>
          </a:prstGeom>
        </p:spPr>
      </p:pic>
      <p:pic>
        <p:nvPicPr>
          <p:cNvPr id="4" name="Picture 3">
            <a:extLst>
              <a:ext uri="{FF2B5EF4-FFF2-40B4-BE49-F238E27FC236}">
                <a16:creationId xmlns:a16="http://schemas.microsoft.com/office/drawing/2014/main" id="{A22E5E81-AFA8-DA41-5571-B6314C04343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82" y="392147"/>
            <a:ext cx="1703272" cy="247403"/>
          </a:xfrm>
          <a:prstGeom prst="rect">
            <a:avLst/>
          </a:prstGeom>
        </p:spPr>
      </p:pic>
    </p:spTree>
    <p:extLst>
      <p:ext uri="{BB962C8B-B14F-4D97-AF65-F5344CB8AC3E}">
        <p14:creationId xmlns:p14="http://schemas.microsoft.com/office/powerpoint/2010/main" val="3647399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5C697-C972-F547-1222-C80FABE610D6}"/>
            </a:ext>
          </a:extLst>
        </p:cNvPr>
        <p:cNvGrpSpPr/>
        <p:nvPr/>
      </p:nvGrpSpPr>
      <p:grpSpPr>
        <a:xfrm>
          <a:off x="0" y="0"/>
          <a:ext cx="0" cy="0"/>
          <a:chOff x="0" y="0"/>
          <a:chExt cx="0" cy="0"/>
        </a:xfrm>
      </p:grpSpPr>
      <p:sp>
        <p:nvSpPr>
          <p:cNvPr id="4" name="Title 17">
            <a:extLst>
              <a:ext uri="{FF2B5EF4-FFF2-40B4-BE49-F238E27FC236}">
                <a16:creationId xmlns:a16="http://schemas.microsoft.com/office/drawing/2014/main" id="{9C3A153F-DE1B-CFE1-9073-A8BD9ED94211}"/>
              </a:ext>
            </a:extLst>
          </p:cNvPr>
          <p:cNvSpPr txBox="1">
            <a:spLocks noGrp="1"/>
          </p:cNvSpPr>
          <p:nvPr>
            <p:ph type="title" idx="4294967295"/>
          </p:nvPr>
        </p:nvSpPr>
        <p:spPr>
          <a:xfrm>
            <a:off x="580696" y="149105"/>
            <a:ext cx="11252200" cy="334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AGENDA</a:t>
            </a:r>
          </a:p>
        </p:txBody>
      </p:sp>
      <p:sp>
        <p:nvSpPr>
          <p:cNvPr id="7" name="Rectangle 6">
            <a:extLst>
              <a:ext uri="{FF2B5EF4-FFF2-40B4-BE49-F238E27FC236}">
                <a16:creationId xmlns:a16="http://schemas.microsoft.com/office/drawing/2014/main" id="{8EEF1998-3854-5E17-89A3-6FEF4739BF88}"/>
              </a:ext>
              <a:ext uri="{C183D7F6-B498-43B3-948B-1728B52AA6E4}">
                <adec:decorative xmlns:adec="http://schemas.microsoft.com/office/drawing/2017/decorative" val="1"/>
              </a:ext>
            </a:extLst>
          </p:cNvPr>
          <p:cNvSpPr/>
          <p:nvPr/>
        </p:nvSpPr>
        <p:spPr>
          <a:xfrm>
            <a:off x="580696" y="770562"/>
            <a:ext cx="10792795" cy="5383658"/>
          </a:xfrm>
          <a:prstGeom prst="rect">
            <a:avLst/>
          </a:prstGeom>
          <a:solidFill>
            <a:srgbClr val="C000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342900" marR="0" lvl="0" indent="-342900">
              <a:spcBef>
                <a:spcPts val="0"/>
              </a:spcBef>
              <a:spcAft>
                <a:spcPts val="0"/>
              </a:spcAft>
              <a:buClr>
                <a:schemeClr val="bg1"/>
              </a:buClr>
              <a:buSzPts val="1000"/>
              <a:buFont typeface="Symbol" panose="05050102010706020507" pitchFamily="18" charset="2"/>
              <a:buChar char=""/>
              <a:tabLst>
                <a:tab pos="457200" algn="l"/>
              </a:tabLst>
            </a:pPr>
            <a:endParaRPr lang="en-US" sz="1400">
              <a:effectLst/>
              <a:latin typeface="Calibri" panose="020F0502020204030204" pitchFamily="34" charset="0"/>
              <a:ea typeface="Calibri" panose="020F0502020204030204" pitchFamily="34" charset="0"/>
            </a:endParaRPr>
          </a:p>
        </p:txBody>
      </p:sp>
      <p:sp>
        <p:nvSpPr>
          <p:cNvPr id="8" name="TextBox 3">
            <a:extLst>
              <a:ext uri="{FF2B5EF4-FFF2-40B4-BE49-F238E27FC236}">
                <a16:creationId xmlns:a16="http://schemas.microsoft.com/office/drawing/2014/main" id="{E607CE3F-74A5-00E8-0015-666ED34FD733}"/>
              </a:ext>
            </a:extLst>
          </p:cNvPr>
          <p:cNvSpPr txBox="1"/>
          <p:nvPr/>
        </p:nvSpPr>
        <p:spPr>
          <a:xfrm>
            <a:off x="914400" y="1243174"/>
            <a:ext cx="10222787" cy="237603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Recap</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Getting Started as a Champion</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ERP Change Impacts</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Personas</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Champions’ Journey</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Website Walkthrough</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Elevator Pitch exercise</a:t>
            </a:r>
          </a:p>
          <a:p>
            <a:pPr marL="285750" indent="-285750">
              <a:lnSpc>
                <a:spcPct val="120000"/>
              </a:lnSpc>
              <a:buClr>
                <a:schemeClr val="bg1"/>
              </a:buClr>
              <a:buFont typeface="Wingdings"/>
              <a:buChar char="Ø"/>
            </a:pPr>
            <a:r>
              <a:rPr lang="en-US">
                <a:solidFill>
                  <a:schemeClr val="bg1"/>
                </a:solidFill>
                <a:latin typeface="Montserrat" panose="00000500000000000000" pitchFamily="2" charset="0"/>
                <a:ea typeface="Open Sans Light"/>
                <a:cs typeface="Open Sans Light"/>
              </a:rPr>
              <a:t>Next Steps</a:t>
            </a:r>
          </a:p>
          <a:p>
            <a:endParaRPr lang="en-US"/>
          </a:p>
        </p:txBody>
      </p:sp>
    </p:spTree>
    <p:extLst>
      <p:ext uri="{BB962C8B-B14F-4D97-AF65-F5344CB8AC3E}">
        <p14:creationId xmlns:p14="http://schemas.microsoft.com/office/powerpoint/2010/main" val="711861801"/>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E3A98EE-4EFA-53DD-FAAD-AD0E672D6257}"/>
              </a:ext>
            </a:extLst>
          </p:cNvPr>
          <p:cNvSpPr txBox="1">
            <a:spLocks noGrp="1"/>
          </p:cNvSpPr>
          <p:nvPr>
            <p:ph type="title" idx="4294967295"/>
          </p:nvPr>
        </p:nvSpPr>
        <p:spPr>
          <a:xfrm>
            <a:off x="435703" y="59888"/>
            <a:ext cx="10874057" cy="799441"/>
          </a:xfrm>
          <a:prstGeom prst="rect">
            <a:avLst/>
          </a:prstGeom>
          <a:solidFill>
            <a:srgbClr val="FFFFFF"/>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rPr>
              <a:t>Toolkit Introduction</a:t>
            </a:r>
          </a:p>
        </p:txBody>
      </p:sp>
      <p:sp>
        <p:nvSpPr>
          <p:cNvPr id="2" name="Slide Number Placeholder 1">
            <a:extLst>
              <a:ext uri="{FF2B5EF4-FFF2-40B4-BE49-F238E27FC236}">
                <a16:creationId xmlns:a16="http://schemas.microsoft.com/office/drawing/2014/main" id="{757F8000-20DE-6104-F639-8BBB81295F7D}"/>
              </a:ext>
              <a:ext uri="{C183D7F6-B498-43B3-948B-1728B52AA6E4}">
                <adec:decorative xmlns:adec="http://schemas.microsoft.com/office/drawing/2017/decorative" val="1"/>
              </a:ext>
            </a:extLst>
          </p:cNvPr>
          <p:cNvSpPr>
            <a:spLocks noGrp="1"/>
          </p:cNvSpPr>
          <p:nvPr>
            <p:ph type="sldNum" idx="12"/>
          </p:nvPr>
        </p:nvSpPr>
        <p:spPr>
          <a:xfrm>
            <a:off x="4376964" y="3747722"/>
            <a:ext cx="1422400" cy="243417"/>
          </a:xfrm>
        </p:spPr>
        <p:txBody>
          <a:bodyPr/>
          <a:lstStyle/>
          <a:p>
            <a:fld id="{00000000-1234-1234-1234-123412341234}" type="slidenum">
              <a:rPr lang="en" smtClean="0"/>
              <a:pPr/>
              <a:t>20</a:t>
            </a:fld>
            <a:endParaRPr lang="en"/>
          </a:p>
        </p:txBody>
      </p:sp>
      <p:sp>
        <p:nvSpPr>
          <p:cNvPr id="3" name="Content Placeholder 2">
            <a:extLst>
              <a:ext uri="{FF2B5EF4-FFF2-40B4-BE49-F238E27FC236}">
                <a16:creationId xmlns:a16="http://schemas.microsoft.com/office/drawing/2014/main" id="{F88724EE-000D-21F9-BD6C-AC1853890D86}"/>
              </a:ext>
            </a:extLst>
          </p:cNvPr>
          <p:cNvSpPr>
            <a:spLocks noGrp="1"/>
          </p:cNvSpPr>
          <p:nvPr>
            <p:ph type="body" idx="4294967295"/>
          </p:nvPr>
        </p:nvSpPr>
        <p:spPr>
          <a:xfrm>
            <a:off x="298711" y="838362"/>
            <a:ext cx="11561057" cy="4389437"/>
          </a:xfrm>
          <a:prstGeom prst="rect">
            <a:avLst/>
          </a:prstGeom>
        </p:spPr>
        <p:txBody>
          <a:bodyPr/>
          <a:lstStyle/>
          <a:p>
            <a:pPr marL="160863" indent="0">
              <a:buNone/>
            </a:pPr>
            <a:r>
              <a:rPr lang="en-US" sz="2133" b="0">
                <a:latin typeface="Montserrat" panose="00000500000000000000" pitchFamily="2" charset="0"/>
              </a:rPr>
              <a:t>The Change Leader Toolkit is a collection of resources, to refer for your own knowledge and to help inform your peers. This is linked here </a:t>
            </a:r>
            <a:r>
              <a:rPr lang="en-US" sz="2133" b="0">
                <a:solidFill>
                  <a:srgbClr val="FF0000"/>
                </a:solidFill>
                <a:latin typeface="Montserrat" panose="00000500000000000000" pitchFamily="2" charset="0"/>
                <a:hlinkClick r:id="rId3"/>
              </a:rPr>
              <a:t>WolfieONE Champion Website</a:t>
            </a:r>
            <a:r>
              <a:rPr lang="en-US" sz="2133" b="0">
                <a:solidFill>
                  <a:srgbClr val="FF0000"/>
                </a:solidFill>
                <a:latin typeface="Montserrat" panose="00000500000000000000" pitchFamily="2" charset="0"/>
              </a:rPr>
              <a:t> </a:t>
            </a:r>
            <a:r>
              <a:rPr lang="en-US" sz="2133" b="0">
                <a:latin typeface="Montserrat" panose="00000500000000000000" pitchFamily="2" charset="0"/>
              </a:rPr>
              <a:t>and meant to serve as a one-stop-shop for our Seawolves’ network of Power Users &amp; Change Champions.</a:t>
            </a:r>
          </a:p>
          <a:p>
            <a:endParaRPr lang="en-US" sz="2133">
              <a:latin typeface="Montserrat" panose="00000500000000000000" pitchFamily="2" charset="0"/>
            </a:endParaRPr>
          </a:p>
          <a:p>
            <a:endParaRPr lang="en-US"/>
          </a:p>
          <a:p>
            <a:endParaRPr lang="en-US"/>
          </a:p>
          <a:p>
            <a:endParaRPr lang="en-US"/>
          </a:p>
          <a:p>
            <a:endParaRPr lang="en-US"/>
          </a:p>
          <a:p>
            <a:endParaRPr lang="en-US"/>
          </a:p>
          <a:p>
            <a:endParaRPr lang="en-US"/>
          </a:p>
          <a:p>
            <a:endParaRPr lang="en-US"/>
          </a:p>
          <a:p>
            <a:endParaRPr lang="en-US"/>
          </a:p>
        </p:txBody>
      </p:sp>
      <p:graphicFrame>
        <p:nvGraphicFramePr>
          <p:cNvPr id="4" name="Table 4">
            <a:extLst>
              <a:ext uri="{FF2B5EF4-FFF2-40B4-BE49-F238E27FC236}">
                <a16:creationId xmlns:a16="http://schemas.microsoft.com/office/drawing/2014/main" id="{12274A2E-5E03-DF58-7C7B-3EE1F0AD872D}"/>
              </a:ext>
            </a:extLst>
          </p:cNvPr>
          <p:cNvGraphicFramePr>
            <a:graphicFrameLocks noGrp="1"/>
          </p:cNvGraphicFramePr>
          <p:nvPr>
            <p:extLst>
              <p:ext uri="{D42A27DB-BD31-4B8C-83A1-F6EECF244321}">
                <p14:modId xmlns:p14="http://schemas.microsoft.com/office/powerpoint/2010/main" val="1639802818"/>
              </p:ext>
            </p:extLst>
          </p:nvPr>
        </p:nvGraphicFramePr>
        <p:xfrm>
          <a:off x="435703" y="2920566"/>
          <a:ext cx="10874058" cy="3243929"/>
        </p:xfrm>
        <a:graphic>
          <a:graphicData uri="http://schemas.openxmlformats.org/drawingml/2006/table">
            <a:tbl>
              <a:tblPr firstRow="1" bandRow="1">
                <a:tableStyleId>{5C22544A-7EE6-4342-B048-85BDC9FD1C3A}</a:tableStyleId>
              </a:tblPr>
              <a:tblGrid>
                <a:gridCol w="5437029">
                  <a:extLst>
                    <a:ext uri="{9D8B030D-6E8A-4147-A177-3AD203B41FA5}">
                      <a16:colId xmlns:a16="http://schemas.microsoft.com/office/drawing/2014/main" val="3883033271"/>
                    </a:ext>
                  </a:extLst>
                </a:gridCol>
                <a:gridCol w="5437029">
                  <a:extLst>
                    <a:ext uri="{9D8B030D-6E8A-4147-A177-3AD203B41FA5}">
                      <a16:colId xmlns:a16="http://schemas.microsoft.com/office/drawing/2014/main" val="3396435620"/>
                    </a:ext>
                  </a:extLst>
                </a:gridCol>
              </a:tblGrid>
              <a:tr h="385052">
                <a:tc>
                  <a:txBody>
                    <a:bodyPr/>
                    <a:lstStyle/>
                    <a:p>
                      <a:pPr algn="ctr"/>
                      <a:r>
                        <a:rPr lang="en-US" sz="1500" b="0">
                          <a:latin typeface="Montserrat" panose="00000500000000000000" pitchFamily="2" charset="0"/>
                          <a:ea typeface="Open Sans" panose="020B0606030504020204" pitchFamily="34" charset="0"/>
                          <a:cs typeface="Open Sans" panose="020B0606030504020204" pitchFamily="34" charset="0"/>
                        </a:rPr>
                        <a:t>This Toolkit </a:t>
                      </a:r>
                      <a:r>
                        <a:rPr lang="en-US" sz="1500" i="1">
                          <a:latin typeface="Montserrat" panose="00000500000000000000" pitchFamily="2" charset="0"/>
                          <a:ea typeface="Open Sans" panose="020B0606030504020204" pitchFamily="34" charset="0"/>
                          <a:cs typeface="Open Sans" panose="020B0606030504020204" pitchFamily="34" charset="0"/>
                        </a:rPr>
                        <a:t>is…</a:t>
                      </a:r>
                      <a:endParaRPr lang="en-US" sz="1500">
                        <a:latin typeface="Montserrat" panose="00000500000000000000" pitchFamily="2"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1500" b="0">
                          <a:latin typeface="Montserrat" panose="00000500000000000000" pitchFamily="2" charset="0"/>
                          <a:ea typeface="Open Sans" panose="020B0606030504020204" pitchFamily="34" charset="0"/>
                          <a:cs typeface="Open Sans" panose="020B0606030504020204" pitchFamily="34" charset="0"/>
                        </a:rPr>
                        <a:t>This Toolkit </a:t>
                      </a:r>
                      <a:r>
                        <a:rPr lang="en-US" sz="1500" b="1" i="1">
                          <a:latin typeface="Montserrat" panose="00000500000000000000" pitchFamily="2" charset="0"/>
                          <a:ea typeface="Open Sans" panose="020B0606030504020204" pitchFamily="34" charset="0"/>
                          <a:cs typeface="Open Sans" panose="020B0606030504020204" pitchFamily="34" charset="0"/>
                        </a:rPr>
                        <a:t>is not…</a:t>
                      </a:r>
                      <a:endParaRPr lang="en-US" sz="1500" b="1">
                        <a:latin typeface="Montserrat" panose="00000500000000000000" pitchFamily="2" charset="0"/>
                        <a:ea typeface="Open Sans" panose="020B0606030504020204" pitchFamily="34" charset="0"/>
                        <a:cs typeface="Open Sans" panose="020B0606030504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637405322"/>
                  </a:ext>
                </a:extLst>
              </a:tr>
              <a:tr h="1023288">
                <a:tc>
                  <a:txBody>
                    <a:bodyPr/>
                    <a:lstStyle/>
                    <a:p>
                      <a:pPr>
                        <a:spcBef>
                          <a:spcPts val="600"/>
                        </a:spcBef>
                      </a:pPr>
                      <a:r>
                        <a:rPr lang="en-US" sz="1500">
                          <a:latin typeface="Montserrat" panose="00000500000000000000" pitchFamily="2" charset="0"/>
                          <a:ea typeface="Open Sans" panose="020B0606030504020204" pitchFamily="34" charset="0"/>
                          <a:cs typeface="Open Sans" panose="020B0606030504020204" pitchFamily="34" charset="0"/>
                        </a:rPr>
                        <a:t>…a repository that is updated regularly</a:t>
                      </a:r>
                    </a:p>
                    <a:p>
                      <a:pPr marL="171450" indent="-171450">
                        <a:spcBef>
                          <a:spcPts val="600"/>
                        </a:spcBef>
                        <a:buFont typeface="Arial" panose="020B0604020202020204" pitchFamily="34" charset="0"/>
                        <a:buChar char="•"/>
                      </a:pPr>
                      <a:r>
                        <a:rPr lang="en-US" sz="1500">
                          <a:latin typeface="Montserrat" panose="00000500000000000000" pitchFamily="2" charset="0"/>
                          <a:ea typeface="Open Sans" panose="020B0606030504020204" pitchFamily="34" charset="0"/>
                          <a:cs typeface="Open Sans" panose="020B0606030504020204" pitchFamily="34" charset="0"/>
                        </a:rPr>
                        <a:t>View the “as of” dates of change impacts for a timestamp of the last update.</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600"/>
                        </a:spcBef>
                      </a:pPr>
                      <a:r>
                        <a:rPr lang="en-US" sz="1500">
                          <a:latin typeface="Montserrat" panose="00000500000000000000" pitchFamily="2" charset="0"/>
                          <a:ea typeface="Open Sans" panose="020B0606030504020204" pitchFamily="34" charset="0"/>
                          <a:cs typeface="Open Sans" panose="020B0606030504020204" pitchFamily="34" charset="0"/>
                        </a:rPr>
                        <a:t>Meant to holistically inform Change Champions. Educational meetings and two-way communication are also critical to this network.</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7337715"/>
                  </a:ext>
                </a:extLst>
              </a:tr>
              <a:tr h="1835589">
                <a:tc>
                  <a:txBody>
                    <a:bodyPr/>
                    <a:lstStyle/>
                    <a:p>
                      <a:pPr>
                        <a:spcBef>
                          <a:spcPts val="600"/>
                        </a:spcBef>
                      </a:pPr>
                      <a:r>
                        <a:rPr lang="en-US" sz="1500">
                          <a:latin typeface="Montserrat" panose="00000500000000000000" pitchFamily="2" charset="0"/>
                          <a:ea typeface="Open Sans" panose="020B0606030504020204" pitchFamily="34" charset="0"/>
                          <a:cs typeface="Open Sans" panose="020B0606030504020204" pitchFamily="34" charset="0"/>
                        </a:rPr>
                        <a:t>…a tool for Change Champions to:</a:t>
                      </a:r>
                    </a:p>
                    <a:p>
                      <a:pPr marL="171450" indent="-171450">
                        <a:spcBef>
                          <a:spcPts val="600"/>
                        </a:spcBef>
                        <a:buFont typeface="Arial" panose="020B0604020202020204" pitchFamily="34" charset="0"/>
                        <a:buChar char="•"/>
                      </a:pPr>
                      <a:r>
                        <a:rPr lang="en-US" sz="1500">
                          <a:latin typeface="Montserrat" panose="00000500000000000000" pitchFamily="2" charset="0"/>
                          <a:ea typeface="Open Sans" panose="020B0606030504020204" pitchFamily="34" charset="0"/>
                          <a:cs typeface="Open Sans" panose="020B0606030504020204" pitchFamily="34" charset="0"/>
                        </a:rPr>
                        <a:t>Stay informed</a:t>
                      </a:r>
                    </a:p>
                    <a:p>
                      <a:pPr marL="171450" indent="-171450">
                        <a:spcBef>
                          <a:spcPts val="600"/>
                        </a:spcBef>
                        <a:buFont typeface="Arial" panose="020B0604020202020204" pitchFamily="34" charset="0"/>
                        <a:buChar char="•"/>
                      </a:pPr>
                      <a:r>
                        <a:rPr lang="en-US" sz="1500">
                          <a:latin typeface="Montserrat" panose="00000500000000000000" pitchFamily="2" charset="0"/>
                          <a:ea typeface="Open Sans" panose="020B0606030504020204" pitchFamily="34" charset="0"/>
                          <a:cs typeface="Open Sans" panose="020B0606030504020204" pitchFamily="34" charset="0"/>
                        </a:rPr>
                        <a:t>Access key resources</a:t>
                      </a:r>
                    </a:p>
                    <a:p>
                      <a:pPr marL="171450" indent="-171450">
                        <a:spcBef>
                          <a:spcPts val="600"/>
                        </a:spcBef>
                        <a:buFont typeface="Arial" panose="020B0604020202020204" pitchFamily="34" charset="0"/>
                        <a:buChar char="•"/>
                      </a:pPr>
                      <a:r>
                        <a:rPr lang="en-US" sz="1500">
                          <a:latin typeface="Montserrat" panose="00000500000000000000" pitchFamily="2" charset="0"/>
                          <a:ea typeface="Open Sans" panose="020B0606030504020204" pitchFamily="34" charset="0"/>
                          <a:cs typeface="Open Sans" panose="020B0606030504020204" pitchFamily="34" charset="0"/>
                        </a:rPr>
                        <a:t>Understand their roles and responsibilities</a:t>
                      </a:r>
                    </a:p>
                    <a:p>
                      <a:pPr marL="171450" indent="-171450">
                        <a:spcBef>
                          <a:spcPts val="600"/>
                        </a:spcBef>
                        <a:buFont typeface="Arial" panose="020B0604020202020204" pitchFamily="34" charset="0"/>
                        <a:buChar char="•"/>
                      </a:pPr>
                      <a:r>
                        <a:rPr lang="en-US" sz="1500">
                          <a:latin typeface="Montserrat" panose="00000500000000000000" pitchFamily="2" charset="0"/>
                          <a:ea typeface="Open Sans" panose="020B0606030504020204" pitchFamily="34" charset="0"/>
                          <a:cs typeface="Open Sans" panose="020B0606030504020204" pitchFamily="34" charset="0"/>
                        </a:rPr>
                        <a:t>Knowing which process areas to focus on (Finance vs. HR vs. Tech)</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600"/>
                        </a:spcBef>
                      </a:pPr>
                      <a:r>
                        <a:rPr lang="en-US" sz="1500">
                          <a:latin typeface="Montserrat" panose="00000500000000000000" pitchFamily="2" charset="0"/>
                          <a:ea typeface="Open Sans" panose="020B0606030504020204" pitchFamily="34" charset="0"/>
                          <a:cs typeface="Open Sans" panose="020B0606030504020204" pitchFamily="34" charset="0"/>
                        </a:rPr>
                        <a:t>…perfect or holistic, and we love feedback!</a:t>
                      </a:r>
                    </a:p>
                    <a:p>
                      <a:pPr marL="171450" indent="-171450">
                        <a:spcBef>
                          <a:spcPts val="600"/>
                        </a:spcBef>
                        <a:buFont typeface="Arial" panose="020B0604020202020204" pitchFamily="34" charset="0"/>
                        <a:buChar char="•"/>
                      </a:pPr>
                      <a:r>
                        <a:rPr lang="en-US" sz="1500">
                          <a:latin typeface="Montserrat" panose="00000500000000000000" pitchFamily="2" charset="0"/>
                          <a:ea typeface="Open Sans" panose="020B0606030504020204" pitchFamily="34" charset="0"/>
                          <a:cs typeface="Open Sans" panose="020B0606030504020204" pitchFamily="34" charset="0"/>
                        </a:rPr>
                        <a:t>Please reach out to Hina Kausar /OCM Mailbox </a:t>
                      </a:r>
                      <a:r>
                        <a:rPr lang="en-US" sz="1500">
                          <a:solidFill>
                            <a:srgbClr val="C00000"/>
                          </a:solidFill>
                          <a:effectLst/>
                          <a:latin typeface="Calibri" panose="020F0502020204030204" pitchFamily="34" charset="0"/>
                          <a:ea typeface="Calibri" panose="020F0502020204030204" pitchFamily="34" charset="0"/>
                          <a:cs typeface="Open Sans" panose="020B0606030504020204" pitchFamily="34" charset="0"/>
                        </a:rPr>
                        <a:t>[</a:t>
                      </a:r>
                      <a:r>
                        <a:rPr lang="en-US" sz="1500" u="sng">
                          <a:solidFill>
                            <a:srgbClr val="C00000"/>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ocm@stonybrook.edu</a:t>
                      </a:r>
                      <a:r>
                        <a:rPr lang="en-US" sz="1500" u="sng">
                          <a:solidFill>
                            <a:srgbClr val="C00000"/>
                          </a:solidFill>
                          <a:effectLst/>
                          <a:latin typeface="Calibri" panose="020F0502020204030204" pitchFamily="34" charset="0"/>
                          <a:ea typeface="Calibri" panose="020F0502020204030204" pitchFamily="34" charset="0"/>
                        </a:rPr>
                        <a:t>]</a:t>
                      </a:r>
                      <a:r>
                        <a:rPr lang="en-US" sz="1500">
                          <a:solidFill>
                            <a:srgbClr val="C00000"/>
                          </a:solidFill>
                          <a:effectLst/>
                          <a:latin typeface="Calibri" panose="020F0502020204030204" pitchFamily="34" charset="0"/>
                          <a:ea typeface="Calibri" panose="020F0502020204030204" pitchFamily="34" charset="0"/>
                        </a:rPr>
                        <a:t> </a:t>
                      </a:r>
                      <a:r>
                        <a:rPr lang="en-US" sz="1500">
                          <a:latin typeface="Montserrat" panose="00000500000000000000" pitchFamily="2" charset="0"/>
                          <a:ea typeface="Open Sans" panose="020B0606030504020204" pitchFamily="34" charset="0"/>
                          <a:cs typeface="Open Sans" panose="020B0606030504020204" pitchFamily="34" charset="0"/>
                        </a:rPr>
                        <a:t>with any content you’d like to see added or any gaps you notice need filled that could be helpful.</a:t>
                      </a:r>
                    </a:p>
                  </a:txBody>
                  <a:tcP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7216490"/>
                  </a:ext>
                </a:extLst>
              </a:tr>
            </a:tbl>
          </a:graphicData>
        </a:graphic>
      </p:graphicFrame>
      <p:cxnSp>
        <p:nvCxnSpPr>
          <p:cNvPr id="11" name="Straight Connector 10">
            <a:extLst>
              <a:ext uri="{FF2B5EF4-FFF2-40B4-BE49-F238E27FC236}">
                <a16:creationId xmlns:a16="http://schemas.microsoft.com/office/drawing/2014/main" id="{EB583E47-F00B-02FF-F79C-FF3A6323EC9C}"/>
              </a:ext>
              <a:ext uri="{C183D7F6-B498-43B3-948B-1728B52AA6E4}">
                <adec:decorative xmlns:adec="http://schemas.microsoft.com/office/drawing/2017/decorative" val="1"/>
              </a:ext>
            </a:extLst>
          </p:cNvPr>
          <p:cNvCxnSpPr>
            <a:cxnSpLocks/>
            <a:stCxn id="22" idx="2"/>
          </p:cNvCxnSpPr>
          <p:nvPr/>
        </p:nvCxnSpPr>
        <p:spPr>
          <a:xfrm>
            <a:off x="2451303" y="2375334"/>
            <a:ext cx="6420275" cy="0"/>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F10C821-8C3C-FDBA-E7E9-254AFBE85DB5}"/>
              </a:ext>
              <a:ext uri="{C183D7F6-B498-43B3-948B-1728B52AA6E4}">
                <adec:decorative xmlns:adec="http://schemas.microsoft.com/office/drawing/2017/decorative" val="1"/>
              </a:ext>
            </a:extLst>
          </p:cNvPr>
          <p:cNvSpPr/>
          <p:nvPr/>
        </p:nvSpPr>
        <p:spPr>
          <a:xfrm>
            <a:off x="8827328" y="2183873"/>
            <a:ext cx="387633" cy="382923"/>
          </a:xfrm>
          <a:prstGeom prst="ellipse">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a:solidFill>
                <a:prstClr val="white"/>
              </a:solidFill>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E68E4F22-47BD-2E6C-B781-CAEEA1A59783}"/>
              </a:ext>
              <a:ext uri="{C183D7F6-B498-43B3-948B-1728B52AA6E4}">
                <adec:decorative xmlns:adec="http://schemas.microsoft.com/office/drawing/2017/decorative" val="1"/>
              </a:ext>
            </a:extLst>
          </p:cNvPr>
          <p:cNvSpPr/>
          <p:nvPr/>
        </p:nvSpPr>
        <p:spPr>
          <a:xfrm>
            <a:off x="6701988" y="2185001"/>
            <a:ext cx="387633" cy="382923"/>
          </a:xfrm>
          <a:prstGeom prst="ellipse">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a:solidFill>
                <a:prstClr val="white"/>
              </a:solidFill>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C4F6C93E-5B51-CC9B-91EC-E0C502C8967B}"/>
              </a:ext>
              <a:ext uri="{C183D7F6-B498-43B3-948B-1728B52AA6E4}">
                <adec:decorative xmlns:adec="http://schemas.microsoft.com/office/drawing/2017/decorative" val="1"/>
              </a:ext>
            </a:extLst>
          </p:cNvPr>
          <p:cNvSpPr/>
          <p:nvPr/>
        </p:nvSpPr>
        <p:spPr>
          <a:xfrm>
            <a:off x="4576645" y="2183873"/>
            <a:ext cx="387633" cy="382923"/>
          </a:xfrm>
          <a:prstGeom prst="ellipse">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a:solidFill>
                <a:prstClr val="white"/>
              </a:solidFill>
              <a:ea typeface="Open Sans" panose="020B0606030504020204" pitchFamily="34" charset="0"/>
              <a:cs typeface="Open Sans" panose="020B0606030504020204" pitchFamily="34" charset="0"/>
            </a:endParaRPr>
          </a:p>
        </p:txBody>
      </p:sp>
      <p:sp>
        <p:nvSpPr>
          <p:cNvPr id="22" name="Oval 21">
            <a:extLst>
              <a:ext uri="{FF2B5EF4-FFF2-40B4-BE49-F238E27FC236}">
                <a16:creationId xmlns:a16="http://schemas.microsoft.com/office/drawing/2014/main" id="{08C25AA3-9183-07B3-ACC0-BA43730121D2}"/>
              </a:ext>
              <a:ext uri="{C183D7F6-B498-43B3-948B-1728B52AA6E4}">
                <adec:decorative xmlns:adec="http://schemas.microsoft.com/office/drawing/2017/decorative" val="1"/>
              </a:ext>
            </a:extLst>
          </p:cNvPr>
          <p:cNvSpPr/>
          <p:nvPr/>
        </p:nvSpPr>
        <p:spPr>
          <a:xfrm>
            <a:off x="2451304" y="2183873"/>
            <a:ext cx="387633" cy="382923"/>
          </a:xfrm>
          <a:prstGeom prst="ellipse">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a:solidFill>
                <a:prstClr val="white"/>
              </a:solidFill>
              <a:ea typeface="Open Sans" panose="020B0606030504020204" pitchFamily="34" charset="0"/>
              <a:cs typeface="Open Sans" panose="020B0606030504020204" pitchFamily="34" charset="0"/>
            </a:endParaRPr>
          </a:p>
        </p:txBody>
      </p:sp>
      <p:pic>
        <p:nvPicPr>
          <p:cNvPr id="28" name="Graphic 27">
            <a:extLst>
              <a:ext uri="{FF2B5EF4-FFF2-40B4-BE49-F238E27FC236}">
                <a16:creationId xmlns:a16="http://schemas.microsoft.com/office/drawing/2014/main" id="{A7CCF168-D52B-BDAC-3C2F-39EF3A477F7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6731" y="2209724"/>
            <a:ext cx="331219" cy="331219"/>
          </a:xfrm>
          <a:prstGeom prst="rect">
            <a:avLst/>
          </a:prstGeom>
        </p:spPr>
      </p:pic>
      <p:pic>
        <p:nvPicPr>
          <p:cNvPr id="30" name="Graphic 29">
            <a:extLst>
              <a:ext uri="{FF2B5EF4-FFF2-40B4-BE49-F238E27FC236}">
                <a16:creationId xmlns:a16="http://schemas.microsoft.com/office/drawing/2014/main" id="{36EFF8E2-80FA-D712-3963-153E9DC23F9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81000" y="2215301"/>
            <a:ext cx="331219" cy="331219"/>
          </a:xfrm>
          <a:prstGeom prst="rect">
            <a:avLst/>
          </a:prstGeom>
        </p:spPr>
      </p:pic>
      <p:pic>
        <p:nvPicPr>
          <p:cNvPr id="34" name="Graphic 33">
            <a:extLst>
              <a:ext uri="{FF2B5EF4-FFF2-40B4-BE49-F238E27FC236}">
                <a16:creationId xmlns:a16="http://schemas.microsoft.com/office/drawing/2014/main" id="{C7841FB4-CBA8-5B67-F2A3-1C5111B455A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30648" y="2215299"/>
            <a:ext cx="331219" cy="331219"/>
          </a:xfrm>
          <a:prstGeom prst="rect">
            <a:avLst/>
          </a:prstGeom>
        </p:spPr>
      </p:pic>
      <p:pic>
        <p:nvPicPr>
          <p:cNvPr id="36" name="Graphic 35">
            <a:extLst>
              <a:ext uri="{FF2B5EF4-FFF2-40B4-BE49-F238E27FC236}">
                <a16:creationId xmlns:a16="http://schemas.microsoft.com/office/drawing/2014/main" id="{BF6C81B2-62F9-1ECF-7F71-B89F14B080DF}"/>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71579" y="2235577"/>
            <a:ext cx="331219" cy="331219"/>
          </a:xfrm>
          <a:prstGeom prst="rect">
            <a:avLst/>
          </a:prstGeom>
        </p:spPr>
      </p:pic>
      <p:pic>
        <p:nvPicPr>
          <p:cNvPr id="5" name="Google Shape;216;p35">
            <a:extLst>
              <a:ext uri="{FF2B5EF4-FFF2-40B4-BE49-F238E27FC236}">
                <a16:creationId xmlns:a16="http://schemas.microsoft.com/office/drawing/2014/main" id="{0B00E4C6-F4A4-CE2C-4317-1E2F57A4F909}"/>
              </a:ext>
              <a:ext uri="{C183D7F6-B498-43B3-948B-1728B52AA6E4}">
                <adec:decorative xmlns:adec="http://schemas.microsoft.com/office/drawing/2017/decorative" val="1"/>
              </a:ext>
            </a:extLst>
          </p:cNvPr>
          <p:cNvPicPr preferRelativeResize="0"/>
          <p:nvPr/>
        </p:nvPicPr>
        <p:blipFill>
          <a:blip r:embed="rId13">
            <a:alphaModFix/>
          </a:blip>
          <a:stretch>
            <a:fillRect/>
          </a:stretch>
        </p:blipFill>
        <p:spPr>
          <a:xfrm>
            <a:off x="9323763" y="282775"/>
            <a:ext cx="2278899" cy="332700"/>
          </a:xfrm>
          <a:prstGeom prst="rect">
            <a:avLst/>
          </a:prstGeom>
          <a:noFill/>
          <a:ln>
            <a:noFill/>
          </a:ln>
        </p:spPr>
      </p:pic>
    </p:spTree>
    <p:extLst>
      <p:ext uri="{BB962C8B-B14F-4D97-AF65-F5344CB8AC3E}">
        <p14:creationId xmlns:p14="http://schemas.microsoft.com/office/powerpoint/2010/main" val="69378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7C3BE-276A-B2A3-658B-6A7CE25B8B06}"/>
            </a:ext>
          </a:extLst>
        </p:cNvPr>
        <p:cNvGrpSpPr/>
        <p:nvPr/>
      </p:nvGrpSpPr>
      <p:grpSpPr>
        <a:xfrm>
          <a:off x="0" y="0"/>
          <a:ext cx="0" cy="0"/>
          <a:chOff x="0" y="0"/>
          <a:chExt cx="0" cy="0"/>
        </a:xfrm>
      </p:grpSpPr>
      <p:sp>
        <p:nvSpPr>
          <p:cNvPr id="4" name="Title 17">
            <a:extLst>
              <a:ext uri="{FF2B5EF4-FFF2-40B4-BE49-F238E27FC236}">
                <a16:creationId xmlns:a16="http://schemas.microsoft.com/office/drawing/2014/main" id="{31C416A5-26F9-D7F9-649B-DA6ACA1B9163}"/>
              </a:ext>
            </a:extLst>
          </p:cNvPr>
          <p:cNvSpPr txBox="1">
            <a:spLocks noGrp="1"/>
          </p:cNvSpPr>
          <p:nvPr>
            <p:ph type="title" idx="4294967295"/>
          </p:nvPr>
        </p:nvSpPr>
        <p:spPr>
          <a:xfrm>
            <a:off x="580696" y="149105"/>
            <a:ext cx="11252200" cy="334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Champion Website</a:t>
            </a:r>
          </a:p>
        </p:txBody>
      </p:sp>
      <p:sp>
        <p:nvSpPr>
          <p:cNvPr id="3" name="Slide Number Placeholder 2">
            <a:extLst>
              <a:ext uri="{FF2B5EF4-FFF2-40B4-BE49-F238E27FC236}">
                <a16:creationId xmlns:a16="http://schemas.microsoft.com/office/drawing/2014/main" id="{71B9AFD6-CCF6-5ACA-0FEB-09115286D8B8}"/>
              </a:ext>
              <a:ext uri="{C183D7F6-B498-43B3-948B-1728B52AA6E4}">
                <adec:decorative xmlns:adec="http://schemas.microsoft.com/office/drawing/2017/decorative" val="1"/>
              </a:ext>
            </a:extLst>
          </p:cNvPr>
          <p:cNvSpPr>
            <a:spLocks noGrp="1"/>
          </p:cNvSpPr>
          <p:nvPr>
            <p:ph type="sldNum" idx="12"/>
          </p:nvPr>
        </p:nvSpPr>
        <p:spPr/>
        <p:txBody>
          <a:bodyPr/>
          <a:lstStyle/>
          <a:p>
            <a:fld id="{B5C135B6-355C-4B99-A411-081B6272D97A}" type="slidenum">
              <a:rPr lang="en-US" smtClean="0"/>
              <a:t>21</a:t>
            </a:fld>
            <a:endParaRPr lang="en-US"/>
          </a:p>
        </p:txBody>
      </p:sp>
      <p:pic>
        <p:nvPicPr>
          <p:cNvPr id="5" name="Picture 4">
            <a:extLst>
              <a:ext uri="{FF2B5EF4-FFF2-40B4-BE49-F238E27FC236}">
                <a16:creationId xmlns:a16="http://schemas.microsoft.com/office/drawing/2014/main" id="{7C32644C-5801-5514-E318-7B0BCE9299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24711" y="1371717"/>
            <a:ext cx="1713563" cy="2238687"/>
          </a:xfrm>
          <a:prstGeom prst="rect">
            <a:avLst/>
          </a:prstGeom>
        </p:spPr>
      </p:pic>
      <p:pic>
        <p:nvPicPr>
          <p:cNvPr id="9" name="Picture 8" descr="Champions' website: screenshot of the menu of options">
            <a:extLst>
              <a:ext uri="{FF2B5EF4-FFF2-40B4-BE49-F238E27FC236}">
                <a16:creationId xmlns:a16="http://schemas.microsoft.com/office/drawing/2014/main" id="{CA5B59F2-ECF7-6BF1-7903-4A3E7499FC5C}"/>
              </a:ext>
            </a:extLst>
          </p:cNvPr>
          <p:cNvPicPr>
            <a:picLocks noChangeAspect="1"/>
          </p:cNvPicPr>
          <p:nvPr/>
        </p:nvPicPr>
        <p:blipFill>
          <a:blip r:embed="rId4"/>
          <a:stretch>
            <a:fillRect/>
          </a:stretch>
        </p:blipFill>
        <p:spPr>
          <a:xfrm>
            <a:off x="66812" y="1623645"/>
            <a:ext cx="2857899" cy="2953162"/>
          </a:xfrm>
          <a:prstGeom prst="rect">
            <a:avLst/>
          </a:prstGeom>
        </p:spPr>
      </p:pic>
      <p:pic>
        <p:nvPicPr>
          <p:cNvPr id="11" name="Picture 10">
            <a:extLst>
              <a:ext uri="{FF2B5EF4-FFF2-40B4-BE49-F238E27FC236}">
                <a16:creationId xmlns:a16="http://schemas.microsoft.com/office/drawing/2014/main" id="{BD0B5103-0D9D-7789-97A5-13116C9BE8C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83540" y="1371718"/>
            <a:ext cx="1610921" cy="2411250"/>
          </a:xfrm>
          <a:prstGeom prst="rect">
            <a:avLst/>
          </a:prstGeom>
        </p:spPr>
      </p:pic>
      <p:pic>
        <p:nvPicPr>
          <p:cNvPr id="13" name="Picture 12">
            <a:extLst>
              <a:ext uri="{FF2B5EF4-FFF2-40B4-BE49-F238E27FC236}">
                <a16:creationId xmlns:a16="http://schemas.microsoft.com/office/drawing/2014/main" id="{D3015954-B585-6101-F3FF-A93B557564C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39727" y="1371717"/>
            <a:ext cx="1508389" cy="2330201"/>
          </a:xfrm>
          <a:prstGeom prst="rect">
            <a:avLst/>
          </a:prstGeom>
        </p:spPr>
      </p:pic>
      <p:pic>
        <p:nvPicPr>
          <p:cNvPr id="15" name="Picture 14">
            <a:extLst>
              <a:ext uri="{FF2B5EF4-FFF2-40B4-BE49-F238E27FC236}">
                <a16:creationId xmlns:a16="http://schemas.microsoft.com/office/drawing/2014/main" id="{6A37F226-8BF5-0755-633B-AB13485A5E3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93383" y="1371717"/>
            <a:ext cx="1948531" cy="2330201"/>
          </a:xfrm>
          <a:prstGeom prst="rect">
            <a:avLst/>
          </a:prstGeom>
        </p:spPr>
      </p:pic>
      <p:pic>
        <p:nvPicPr>
          <p:cNvPr id="17" name="Picture 16">
            <a:extLst>
              <a:ext uri="{FF2B5EF4-FFF2-40B4-BE49-F238E27FC236}">
                <a16:creationId xmlns:a16="http://schemas.microsoft.com/office/drawing/2014/main" id="{3081AFFB-BA19-245D-B997-2FE74E34318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287181" y="1371717"/>
            <a:ext cx="1475610" cy="2292871"/>
          </a:xfrm>
          <a:prstGeom prst="rect">
            <a:avLst/>
          </a:prstGeom>
        </p:spPr>
      </p:pic>
      <p:sp>
        <p:nvSpPr>
          <p:cNvPr id="19" name="TextBox 18">
            <a:extLst>
              <a:ext uri="{FF2B5EF4-FFF2-40B4-BE49-F238E27FC236}">
                <a16:creationId xmlns:a16="http://schemas.microsoft.com/office/drawing/2014/main" id="{F1C27545-DBDC-B635-B4DD-4EBB16FFF6F2}"/>
              </a:ext>
            </a:extLst>
          </p:cNvPr>
          <p:cNvSpPr txBox="1"/>
          <p:nvPr/>
        </p:nvSpPr>
        <p:spPr>
          <a:xfrm>
            <a:off x="5144527" y="4456471"/>
            <a:ext cx="6097712" cy="369332"/>
          </a:xfrm>
          <a:prstGeom prst="rect">
            <a:avLst/>
          </a:prstGeom>
          <a:noFill/>
        </p:spPr>
        <p:txBody>
          <a:bodyPr wrap="square">
            <a:spAutoFit/>
          </a:bodyPr>
          <a:lstStyle/>
          <a:p>
            <a:pPr marL="0" indent="0"/>
            <a:r>
              <a:rPr lang="en-US" sz="1800">
                <a:solidFill>
                  <a:srgbClr val="C00000"/>
                </a:solidFill>
                <a:latin typeface="Zilla Slab Medium"/>
                <a:ea typeface="Zilla Slab Medium"/>
                <a:cs typeface="Zilla Slab Medium"/>
                <a:sym typeface="Zilla Slab Medium"/>
                <a:hlinkClick r:id="rId9">
                  <a:extLst>
                    <a:ext uri="{A12FA001-AC4F-418D-AE19-62706E023703}">
                      <ahyp:hlinkClr xmlns:ahyp="http://schemas.microsoft.com/office/drawing/2018/hyperlinkcolor" val="tx"/>
                    </a:ext>
                  </a:extLst>
                </a:hlinkClick>
              </a:rPr>
              <a:t>WolfieONE Champion Website</a:t>
            </a:r>
            <a:endParaRPr lang="en-US" sz="1800">
              <a:solidFill>
                <a:srgbClr val="C00000"/>
              </a:solidFill>
              <a:latin typeface="Zilla Slab Medium"/>
              <a:ea typeface="Zilla Slab Medium"/>
              <a:cs typeface="Zilla Slab Medium"/>
              <a:sym typeface="Zilla Slab Medium"/>
            </a:endParaRPr>
          </a:p>
        </p:txBody>
      </p:sp>
    </p:spTree>
    <p:extLst>
      <p:ext uri="{BB962C8B-B14F-4D97-AF65-F5344CB8AC3E}">
        <p14:creationId xmlns:p14="http://schemas.microsoft.com/office/powerpoint/2010/main" val="3873905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5C697-C972-F547-1222-C80FABE610D6}"/>
            </a:ext>
          </a:extLst>
        </p:cNvPr>
        <p:cNvGrpSpPr/>
        <p:nvPr/>
      </p:nvGrpSpPr>
      <p:grpSpPr>
        <a:xfrm>
          <a:off x="0" y="0"/>
          <a:ext cx="0" cy="0"/>
          <a:chOff x="0" y="0"/>
          <a:chExt cx="0" cy="0"/>
        </a:xfrm>
      </p:grpSpPr>
      <p:sp>
        <p:nvSpPr>
          <p:cNvPr id="4" name="Title 17">
            <a:extLst>
              <a:ext uri="{FF2B5EF4-FFF2-40B4-BE49-F238E27FC236}">
                <a16:creationId xmlns:a16="http://schemas.microsoft.com/office/drawing/2014/main" id="{9C3A153F-DE1B-CFE1-9073-A8BD9ED94211}"/>
              </a:ext>
            </a:extLst>
          </p:cNvPr>
          <p:cNvSpPr txBox="1">
            <a:spLocks noGrp="1"/>
          </p:cNvSpPr>
          <p:nvPr>
            <p:ph type="title" idx="4294967295"/>
          </p:nvPr>
        </p:nvSpPr>
        <p:spPr>
          <a:xfrm>
            <a:off x="580696" y="149105"/>
            <a:ext cx="11252200" cy="334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Next Steps </a:t>
            </a:r>
          </a:p>
        </p:txBody>
      </p:sp>
      <p:sp>
        <p:nvSpPr>
          <p:cNvPr id="3" name="Slide Number Placeholder 2">
            <a:extLst>
              <a:ext uri="{FF2B5EF4-FFF2-40B4-BE49-F238E27FC236}">
                <a16:creationId xmlns:a16="http://schemas.microsoft.com/office/drawing/2014/main" id="{66EA864F-BFA3-6532-E0F6-8E2836568625}"/>
              </a:ext>
            </a:extLst>
          </p:cNvPr>
          <p:cNvSpPr>
            <a:spLocks noGrp="1"/>
          </p:cNvSpPr>
          <p:nvPr>
            <p:ph type="sldNum" idx="12"/>
          </p:nvPr>
        </p:nvSpPr>
        <p:spPr/>
        <p:txBody>
          <a:bodyPr/>
          <a:lstStyle/>
          <a:p>
            <a:fld id="{B5C135B6-355C-4B99-A411-081B6272D97A}" type="slidenum">
              <a:rPr lang="en-US" smtClean="0"/>
              <a:t>22</a:t>
            </a:fld>
            <a:endParaRPr lang="en-US"/>
          </a:p>
        </p:txBody>
      </p:sp>
      <p:sp>
        <p:nvSpPr>
          <p:cNvPr id="2" name="TextBox 1">
            <a:extLst>
              <a:ext uri="{FF2B5EF4-FFF2-40B4-BE49-F238E27FC236}">
                <a16:creationId xmlns:a16="http://schemas.microsoft.com/office/drawing/2014/main" id="{F3D65087-DB45-8550-50D4-C676841D0411}"/>
              </a:ext>
            </a:extLst>
          </p:cNvPr>
          <p:cNvSpPr txBox="1"/>
          <p:nvPr/>
        </p:nvSpPr>
        <p:spPr>
          <a:xfrm>
            <a:off x="580696" y="900119"/>
            <a:ext cx="10750296" cy="4247317"/>
          </a:xfrm>
          <a:prstGeom prst="rect">
            <a:avLst/>
          </a:prstGeom>
          <a:noFill/>
        </p:spPr>
        <p:txBody>
          <a:bodyPr wrap="square" rtlCol="0">
            <a:spAutoFit/>
          </a:bodyPr>
          <a:lstStyle/>
          <a:p>
            <a:pPr marL="342900" indent="-342900">
              <a:buFont typeface="+mj-lt"/>
              <a:buAutoNum type="arabicPeriod"/>
            </a:pPr>
            <a:r>
              <a:rPr lang="en-US">
                <a:latin typeface="Montserrat" panose="00000500000000000000" pitchFamily="2" charset="0"/>
              </a:rPr>
              <a:t>Review the Champion Toolkit - </a:t>
            </a:r>
            <a:r>
              <a:rPr lang="en-US" sz="1800">
                <a:solidFill>
                  <a:srgbClr val="C00000"/>
                </a:solidFill>
                <a:latin typeface="Zilla Slab Medium"/>
                <a:ea typeface="Zilla Slab Medium"/>
                <a:cs typeface="Zilla Slab Medium"/>
                <a:sym typeface="Zilla Slab Medium"/>
                <a:hlinkClick r:id="rId3">
                  <a:extLst>
                    <a:ext uri="{A12FA001-AC4F-418D-AE19-62706E023703}">
                      <ahyp:hlinkClr xmlns:ahyp="http://schemas.microsoft.com/office/drawing/2018/hyperlinkcolor" val="tx"/>
                    </a:ext>
                  </a:extLst>
                </a:hlinkClick>
              </a:rPr>
              <a:t>WolfieONE Champion Website</a:t>
            </a:r>
            <a:endParaRPr lang="en-US" sz="1800">
              <a:solidFill>
                <a:srgbClr val="C00000"/>
              </a:solidFill>
              <a:latin typeface="Zilla Slab Medium"/>
              <a:ea typeface="Zilla Slab Medium"/>
              <a:cs typeface="Zilla Slab Medium"/>
              <a:sym typeface="Zilla Slab Medium"/>
            </a:endParaRPr>
          </a:p>
          <a:p>
            <a:pPr marL="342900" indent="-342900">
              <a:buFont typeface="+mj-lt"/>
              <a:buAutoNum type="arabicPeriod"/>
            </a:pPr>
            <a:r>
              <a:rPr lang="en-US">
                <a:latin typeface="Montserrat" panose="00000500000000000000" pitchFamily="2" charset="0"/>
              </a:rPr>
              <a:t>Identify audiences you would like to share WolfieONE information with. Check with other Champions to ensure there is no duplication of effort. Check the Events Calendar - </a:t>
            </a:r>
            <a:r>
              <a:rPr lang="en-US">
                <a:latin typeface="Montserrat" panose="00000500000000000000" pitchFamily="2" charset="0"/>
                <a:hlinkClick r:id="rId4"/>
              </a:rPr>
              <a:t>https://docs.google.com/spreadsheets/d/e/2PACX-1vRfh3gdssAkKI1wsKb3Yh6eymQI_akkGQIcxxoct6l3473czJrNmJmixn-fPbT0FOQ2b94pFuFqi4pJ/pubhtml</a:t>
            </a:r>
            <a:endParaRPr lang="en-US">
              <a:latin typeface="Montserrat" panose="00000500000000000000" pitchFamily="2" charset="0"/>
            </a:endParaRPr>
          </a:p>
          <a:p>
            <a:pPr marL="342900" indent="-342900">
              <a:buFont typeface="+mj-lt"/>
              <a:buAutoNum type="arabicPeriod"/>
            </a:pPr>
            <a:r>
              <a:rPr lang="en-US">
                <a:latin typeface="Montserrat" panose="00000500000000000000" pitchFamily="2" charset="0"/>
              </a:rPr>
              <a:t>Request time on meetings you can join and add to the Events Calendar using this link - </a:t>
            </a:r>
            <a:r>
              <a:rPr lang="en-US">
                <a:latin typeface="Montserrat" panose="00000500000000000000" pitchFamily="2" charset="0"/>
                <a:hlinkClick r:id="rId5"/>
              </a:rPr>
              <a:t>https://docs.google.com/spreadsheets/d/1mFG-WrT48Kv5aorcH1-l67ptlqDkQpP0UKiOjXU0_JE/edit?gid=2023941331#gid=2023941331</a:t>
            </a:r>
            <a:endParaRPr lang="en-US">
              <a:latin typeface="Montserrat" panose="00000500000000000000" pitchFamily="2" charset="0"/>
            </a:endParaRPr>
          </a:p>
          <a:p>
            <a:pPr marL="342900" indent="-342900">
              <a:buFont typeface="+mj-lt"/>
              <a:buAutoNum type="arabicPeriod"/>
            </a:pPr>
            <a:r>
              <a:rPr lang="en-US">
                <a:latin typeface="Montserrat" panose="00000500000000000000" pitchFamily="2" charset="0"/>
              </a:rPr>
              <a:t>Review material to present (will be shared in the Champion Toolkit)</a:t>
            </a:r>
          </a:p>
          <a:p>
            <a:pPr marL="800100" lvl="1" indent="-342900">
              <a:buFont typeface="+mj-lt"/>
              <a:buAutoNum type="arabicPeriod"/>
            </a:pPr>
            <a:r>
              <a:rPr lang="en-US">
                <a:latin typeface="Montserrat" panose="00000500000000000000" pitchFamily="2" charset="0"/>
              </a:rPr>
              <a:t>Jan 2025 – ESS</a:t>
            </a:r>
          </a:p>
          <a:p>
            <a:pPr marL="800100" lvl="1" indent="-342900">
              <a:buFont typeface="+mj-lt"/>
              <a:buAutoNum type="arabicPeriod"/>
            </a:pPr>
            <a:r>
              <a:rPr lang="en-US">
                <a:latin typeface="Montserrat" panose="00000500000000000000" pitchFamily="2" charset="0"/>
              </a:rPr>
              <a:t>Feb 2025 – MSS</a:t>
            </a:r>
          </a:p>
          <a:p>
            <a:pPr marL="800100" lvl="1" indent="-342900">
              <a:buFont typeface="+mj-lt"/>
              <a:buAutoNum type="arabicPeriod"/>
            </a:pPr>
            <a:r>
              <a:rPr lang="en-US">
                <a:latin typeface="Montserrat" panose="00000500000000000000" pitchFamily="2" charset="0"/>
              </a:rPr>
              <a:t>March 2025 – COA</a:t>
            </a:r>
          </a:p>
          <a:p>
            <a:pPr marL="342900" indent="-342900">
              <a:buFont typeface="+mj-lt"/>
              <a:buAutoNum type="arabicPeriod"/>
            </a:pPr>
            <a:r>
              <a:rPr lang="en-US">
                <a:latin typeface="Montserrat" panose="00000500000000000000" pitchFamily="2" charset="0"/>
              </a:rPr>
              <a:t>The expectations are uniform from </a:t>
            </a:r>
            <a:r>
              <a:rPr lang="en-US" b="1">
                <a:latin typeface="Montserrat" panose="00000500000000000000" pitchFamily="2" charset="0"/>
              </a:rPr>
              <a:t>all Champions </a:t>
            </a:r>
            <a:r>
              <a:rPr lang="en-US">
                <a:latin typeface="Montserrat" panose="00000500000000000000" pitchFamily="2" charset="0"/>
              </a:rPr>
              <a:t>(managers, direct reports)</a:t>
            </a:r>
          </a:p>
          <a:p>
            <a:pPr marL="342900" indent="-342900">
              <a:buFont typeface="+mj-lt"/>
              <a:buAutoNum type="arabicPeriod"/>
            </a:pPr>
            <a:r>
              <a:rPr lang="en-US">
                <a:latin typeface="Montserrat" panose="00000500000000000000" pitchFamily="2" charset="0"/>
              </a:rPr>
              <a:t>Communicate with us – we love to hear from our Champions</a:t>
            </a:r>
          </a:p>
        </p:txBody>
      </p:sp>
    </p:spTree>
    <p:extLst>
      <p:ext uri="{BB962C8B-B14F-4D97-AF65-F5344CB8AC3E}">
        <p14:creationId xmlns:p14="http://schemas.microsoft.com/office/powerpoint/2010/main" val="3762984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63020-5C3B-A6B3-F24B-66B319157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9F500-B8FB-A29F-26F9-C8DE46E7CA64}"/>
              </a:ext>
            </a:extLst>
          </p:cNvPr>
          <p:cNvSpPr txBox="1">
            <a:spLocks noGrp="1"/>
          </p:cNvSpPr>
          <p:nvPr>
            <p:ph type="title" idx="4294967295"/>
          </p:nvPr>
        </p:nvSpPr>
        <p:spPr>
          <a:xfrm>
            <a:off x="327228" y="168846"/>
            <a:ext cx="10515600" cy="79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OCM Team</a:t>
            </a:r>
          </a:p>
        </p:txBody>
      </p:sp>
      <p:pic>
        <p:nvPicPr>
          <p:cNvPr id="4" name="Picture 3" descr="Hina Kausar Headshot">
            <a:extLst>
              <a:ext uri="{FF2B5EF4-FFF2-40B4-BE49-F238E27FC236}">
                <a16:creationId xmlns:a16="http://schemas.microsoft.com/office/drawing/2014/main" id="{DFC0CAA2-6DD0-CBD3-C7E9-2FD5C653FFE8}"/>
              </a:ext>
            </a:extLst>
          </p:cNvPr>
          <p:cNvPicPr>
            <a:picLocks noChangeAspect="1"/>
          </p:cNvPicPr>
          <p:nvPr/>
        </p:nvPicPr>
        <p:blipFill>
          <a:blip r:embed="rId3"/>
          <a:srcRect b="13893"/>
          <a:stretch/>
        </p:blipFill>
        <p:spPr>
          <a:xfrm>
            <a:off x="5303559" y="807321"/>
            <a:ext cx="1053131" cy="1312880"/>
          </a:xfrm>
          <a:prstGeom prst="rect">
            <a:avLst/>
          </a:prstGeom>
          <a:ln>
            <a:solidFill>
              <a:schemeClr val="bg2"/>
            </a:solidFill>
          </a:ln>
        </p:spPr>
      </p:pic>
      <p:sp>
        <p:nvSpPr>
          <p:cNvPr id="6" name="TextBox 5">
            <a:extLst>
              <a:ext uri="{FF2B5EF4-FFF2-40B4-BE49-F238E27FC236}">
                <a16:creationId xmlns:a16="http://schemas.microsoft.com/office/drawing/2014/main" id="{3A6B517E-418C-7FDC-7E65-118F03868BD5}"/>
              </a:ext>
            </a:extLst>
          </p:cNvPr>
          <p:cNvSpPr txBox="1"/>
          <p:nvPr/>
        </p:nvSpPr>
        <p:spPr>
          <a:xfrm>
            <a:off x="4352286" y="2079638"/>
            <a:ext cx="2955679" cy="926729"/>
          </a:xfrm>
          <a:prstGeom prst="rect">
            <a:avLst/>
          </a:prstGeom>
          <a:noFill/>
        </p:spPr>
        <p:txBody>
          <a:bodyPr wrap="square">
            <a:spAutoFit/>
          </a:bodyPr>
          <a:lstStyle/>
          <a:p>
            <a:pPr algn="ctr" defTabSz="1219170">
              <a:lnSpc>
                <a:spcPct val="115000"/>
              </a:lnSpc>
              <a:buClr>
                <a:srgbClr val="000000"/>
              </a:buClr>
              <a:buSzPts val="1000"/>
            </a:pPr>
            <a:r>
              <a:rPr lang="en-US" sz="1200" b="1" kern="0">
                <a:solidFill>
                  <a:srgbClr val="C00000"/>
                </a:solidFill>
                <a:latin typeface="Montserrat"/>
                <a:ea typeface="Montserrat"/>
                <a:cs typeface="Montserrat"/>
                <a:sym typeface="Montserrat"/>
              </a:rPr>
              <a:t>Hina Kausar</a:t>
            </a:r>
          </a:p>
          <a:p>
            <a:pPr algn="ctr" defTabSz="1219170">
              <a:lnSpc>
                <a:spcPct val="115000"/>
              </a:lnSpc>
              <a:buClr>
                <a:srgbClr val="000000"/>
              </a:buClr>
              <a:buSzPts val="1000"/>
            </a:pPr>
            <a:r>
              <a:rPr lang="en-US" sz="1200" kern="0">
                <a:solidFill>
                  <a:srgbClr val="000000"/>
                </a:solidFill>
                <a:latin typeface="Montserrat"/>
                <a:ea typeface="Montserrat"/>
                <a:cs typeface="Montserrat"/>
                <a:sym typeface="Montserrat"/>
              </a:rPr>
              <a:t>Director, Office of Change Management</a:t>
            </a:r>
          </a:p>
          <a:p>
            <a:pPr algn="ctr" defTabSz="1219170">
              <a:lnSpc>
                <a:spcPct val="115000"/>
              </a:lnSpc>
              <a:buClr>
                <a:srgbClr val="000000"/>
              </a:buClr>
              <a:buSzPts val="1000"/>
            </a:pPr>
            <a:r>
              <a:rPr lang="en-US" sz="1200" kern="0">
                <a:solidFill>
                  <a:srgbClr val="000000"/>
                </a:solidFill>
                <a:latin typeface="Montserrat"/>
                <a:ea typeface="Montserrat"/>
                <a:cs typeface="Montserrat"/>
                <a:sym typeface="Montserrat"/>
                <a:hlinkClick r:id="rId4"/>
              </a:rPr>
              <a:t>Hina.Kausar@stonybrook.edu</a:t>
            </a:r>
            <a:r>
              <a:rPr lang="en-US" sz="1200" kern="0">
                <a:solidFill>
                  <a:srgbClr val="000000"/>
                </a:solidFill>
                <a:latin typeface="Montserrat"/>
                <a:ea typeface="Montserrat"/>
                <a:cs typeface="Montserrat"/>
                <a:sym typeface="Montserrat"/>
              </a:rPr>
              <a:t> </a:t>
            </a:r>
            <a:endParaRPr lang="en-US" sz="1400" kern="0">
              <a:solidFill>
                <a:srgbClr val="000000"/>
              </a:solidFill>
              <a:latin typeface="Montserrat"/>
              <a:ea typeface="Montserrat"/>
              <a:cs typeface="Montserrat"/>
              <a:sym typeface="Montserrat"/>
            </a:endParaRPr>
          </a:p>
        </p:txBody>
      </p:sp>
      <p:sp>
        <p:nvSpPr>
          <p:cNvPr id="7" name="TextBox 6">
            <a:extLst>
              <a:ext uri="{FF2B5EF4-FFF2-40B4-BE49-F238E27FC236}">
                <a16:creationId xmlns:a16="http://schemas.microsoft.com/office/drawing/2014/main" id="{2A655C59-34ED-A9CD-43A0-306B4C930531}"/>
              </a:ext>
            </a:extLst>
          </p:cNvPr>
          <p:cNvSpPr txBox="1"/>
          <p:nvPr/>
        </p:nvSpPr>
        <p:spPr>
          <a:xfrm>
            <a:off x="744785" y="4843297"/>
            <a:ext cx="2059369" cy="1259323"/>
          </a:xfrm>
          <a:prstGeom prst="rect">
            <a:avLst/>
          </a:prstGeom>
          <a:noFill/>
        </p:spPr>
        <p:txBody>
          <a:bodyPr wrap="square">
            <a:spAutoFit/>
          </a:bodyPr>
          <a:lstStyle/>
          <a:p>
            <a:pPr algn="ctr" defTabSz="1219170">
              <a:lnSpc>
                <a:spcPct val="115000"/>
              </a:lnSpc>
              <a:buClr>
                <a:srgbClr val="000000"/>
              </a:buClr>
              <a:buSzPts val="1000"/>
            </a:pPr>
            <a:r>
              <a:rPr lang="en-US" sz="1200" b="1" kern="0">
                <a:solidFill>
                  <a:srgbClr val="C00000"/>
                </a:solidFill>
                <a:latin typeface="Montserrat"/>
                <a:ea typeface="Montserrat"/>
                <a:cs typeface="Montserrat"/>
                <a:sym typeface="Montserrat"/>
              </a:rPr>
              <a:t>Nichole Gladky</a:t>
            </a:r>
          </a:p>
          <a:p>
            <a:pPr algn="ctr" defTabSz="1219170">
              <a:lnSpc>
                <a:spcPct val="115000"/>
              </a:lnSpc>
              <a:buClr>
                <a:srgbClr val="000000"/>
              </a:buClr>
              <a:buSzPts val="1000"/>
            </a:pPr>
            <a:r>
              <a:rPr lang="en-US" sz="1200" kern="0">
                <a:solidFill>
                  <a:srgbClr val="000000"/>
                </a:solidFill>
                <a:latin typeface="Montserrat"/>
                <a:ea typeface="Montserrat"/>
                <a:cs typeface="Montserrat"/>
                <a:sym typeface="Montserrat"/>
              </a:rPr>
              <a:t>Training Manager</a:t>
            </a:r>
          </a:p>
          <a:p>
            <a:pPr algn="ctr" defTabSz="1219170">
              <a:lnSpc>
                <a:spcPct val="115000"/>
              </a:lnSpc>
              <a:buClr>
                <a:srgbClr val="000000"/>
              </a:buClr>
              <a:buSzPts val="1000"/>
            </a:pPr>
            <a:r>
              <a:rPr lang="en-US" sz="1200" kern="0">
                <a:solidFill>
                  <a:srgbClr val="000000"/>
                </a:solidFill>
                <a:latin typeface="Montserrat"/>
                <a:ea typeface="Montserrat"/>
                <a:cs typeface="Montserrat"/>
                <a:sym typeface="Montserrat"/>
                <a:hlinkClick r:id="rId5"/>
              </a:rPr>
              <a:t>Nichole.glady@stonybrook.edu</a:t>
            </a:r>
            <a:endParaRPr lang="en-US" sz="1200" kern="0">
              <a:solidFill>
                <a:srgbClr val="000000"/>
              </a:solidFill>
              <a:latin typeface="Montserrat"/>
              <a:ea typeface="Montserrat"/>
              <a:cs typeface="Montserrat"/>
              <a:sym typeface="Montserrat"/>
            </a:endParaRPr>
          </a:p>
          <a:p>
            <a:pPr algn="ctr" defTabSz="1219170">
              <a:lnSpc>
                <a:spcPct val="115000"/>
              </a:lnSpc>
              <a:buClr>
                <a:srgbClr val="000000"/>
              </a:buClr>
              <a:buSzPts val="1000"/>
            </a:pPr>
            <a:endParaRPr lang="en-US" sz="1867" kern="0">
              <a:solidFill>
                <a:srgbClr val="000000"/>
              </a:solidFill>
              <a:latin typeface="Montserrat"/>
              <a:ea typeface="Montserrat"/>
              <a:cs typeface="Montserrat"/>
              <a:sym typeface="Montserrat"/>
            </a:endParaRPr>
          </a:p>
        </p:txBody>
      </p:sp>
      <p:pic>
        <p:nvPicPr>
          <p:cNvPr id="12" name="Picture 11" descr="Julian - Trainer (headshot)">
            <a:extLst>
              <a:ext uri="{FF2B5EF4-FFF2-40B4-BE49-F238E27FC236}">
                <a16:creationId xmlns:a16="http://schemas.microsoft.com/office/drawing/2014/main" id="{9A414734-960E-8400-BF64-23A2FF7A6ED9}"/>
              </a:ext>
            </a:extLst>
          </p:cNvPr>
          <p:cNvPicPr>
            <a:picLocks noChangeAspect="1"/>
          </p:cNvPicPr>
          <p:nvPr/>
        </p:nvPicPr>
        <p:blipFill rotWithShape="1">
          <a:blip r:embed="rId6"/>
          <a:srcRect l="6223" t="16801" b="4345"/>
          <a:stretch/>
        </p:blipFill>
        <p:spPr>
          <a:xfrm>
            <a:off x="3421733" y="3542924"/>
            <a:ext cx="1296547" cy="1302152"/>
          </a:xfrm>
          <a:prstGeom prst="rect">
            <a:avLst/>
          </a:prstGeom>
          <a:ln>
            <a:solidFill>
              <a:schemeClr val="bg2"/>
            </a:solidFill>
          </a:ln>
        </p:spPr>
      </p:pic>
      <p:sp>
        <p:nvSpPr>
          <p:cNvPr id="9" name="TextBox 8">
            <a:extLst>
              <a:ext uri="{FF2B5EF4-FFF2-40B4-BE49-F238E27FC236}">
                <a16:creationId xmlns:a16="http://schemas.microsoft.com/office/drawing/2014/main" id="{8A28DB8F-77D8-9BDE-C95D-25DBA94A3454}"/>
              </a:ext>
            </a:extLst>
          </p:cNvPr>
          <p:cNvSpPr txBox="1"/>
          <p:nvPr/>
        </p:nvSpPr>
        <p:spPr>
          <a:xfrm>
            <a:off x="2855112" y="4843297"/>
            <a:ext cx="2355703" cy="1430331"/>
          </a:xfrm>
          <a:prstGeom prst="rect">
            <a:avLst/>
          </a:prstGeom>
          <a:noFill/>
        </p:spPr>
        <p:txBody>
          <a:bodyPr wrap="square">
            <a:spAutoFit/>
          </a:bodyPr>
          <a:lstStyle/>
          <a:p>
            <a:pPr algn="ctr" defTabSz="1219170">
              <a:lnSpc>
                <a:spcPct val="115000"/>
              </a:lnSpc>
              <a:buClr>
                <a:srgbClr val="000000"/>
              </a:buClr>
              <a:buSzPts val="1000"/>
            </a:pPr>
            <a:r>
              <a:rPr lang="en-US" sz="1200" b="1" kern="0">
                <a:solidFill>
                  <a:srgbClr val="C00000"/>
                </a:solidFill>
                <a:latin typeface="Montserrat"/>
                <a:ea typeface="Montserrat"/>
                <a:cs typeface="Montserrat"/>
                <a:sym typeface="Montserrat"/>
              </a:rPr>
              <a:t>Julian Herrero</a:t>
            </a:r>
          </a:p>
          <a:p>
            <a:pPr algn="ctr" defTabSz="1219170">
              <a:lnSpc>
                <a:spcPct val="115000"/>
              </a:lnSpc>
              <a:buClr>
                <a:srgbClr val="000000"/>
              </a:buClr>
              <a:buSzPts val="1000"/>
            </a:pPr>
            <a:r>
              <a:rPr lang="en-US" sz="1200" kern="0">
                <a:solidFill>
                  <a:srgbClr val="000000"/>
                </a:solidFill>
                <a:latin typeface="Montserrat"/>
                <a:ea typeface="Montserrat"/>
                <a:cs typeface="Montserrat"/>
                <a:sym typeface="Montserrat"/>
              </a:rPr>
              <a:t>OCM Trainer</a:t>
            </a:r>
          </a:p>
          <a:p>
            <a:pPr algn="ctr" defTabSz="1219170">
              <a:lnSpc>
                <a:spcPct val="115000"/>
              </a:lnSpc>
              <a:buClr>
                <a:srgbClr val="000000"/>
              </a:buClr>
              <a:buSzPts val="1000"/>
            </a:pPr>
            <a:r>
              <a:rPr lang="en-US" sz="1200" kern="0">
                <a:solidFill>
                  <a:srgbClr val="000000"/>
                </a:solidFill>
                <a:latin typeface="Montserrat"/>
                <a:ea typeface="Montserrat"/>
                <a:cs typeface="Montserrat"/>
                <a:sym typeface="Montserrat"/>
                <a:hlinkClick r:id="rId7"/>
              </a:rPr>
              <a:t>Julian.Herrero@stonybrook.edu</a:t>
            </a:r>
            <a:endParaRPr lang="en-US" sz="1200" kern="0">
              <a:solidFill>
                <a:srgbClr val="000000"/>
              </a:solidFill>
              <a:latin typeface="Montserrat"/>
              <a:ea typeface="Montserrat"/>
              <a:cs typeface="Montserrat"/>
              <a:sym typeface="Montserrat"/>
            </a:endParaRPr>
          </a:p>
          <a:p>
            <a:pPr algn="ctr" defTabSz="1219170">
              <a:lnSpc>
                <a:spcPct val="115000"/>
              </a:lnSpc>
              <a:buClr>
                <a:srgbClr val="000000"/>
              </a:buClr>
              <a:buSzPts val="1000"/>
            </a:pPr>
            <a:endParaRPr lang="en-US" sz="1400" kern="0">
              <a:solidFill>
                <a:srgbClr val="000000"/>
              </a:solidFill>
              <a:latin typeface="Montserrat"/>
              <a:ea typeface="Montserrat"/>
              <a:cs typeface="Montserrat"/>
              <a:sym typeface="Montserrat"/>
            </a:endParaRPr>
          </a:p>
          <a:p>
            <a:pPr algn="ctr" defTabSz="1219170">
              <a:lnSpc>
                <a:spcPct val="115000"/>
              </a:lnSpc>
              <a:buClr>
                <a:srgbClr val="000000"/>
              </a:buClr>
              <a:buSzPts val="1000"/>
            </a:pPr>
            <a:endParaRPr lang="en-US" sz="1400" kern="0">
              <a:solidFill>
                <a:srgbClr val="000000"/>
              </a:solidFill>
              <a:latin typeface="Montserrat"/>
              <a:ea typeface="Montserrat"/>
              <a:cs typeface="Montserrat"/>
              <a:sym typeface="Montserrat"/>
            </a:endParaRPr>
          </a:p>
        </p:txBody>
      </p:sp>
      <p:pic>
        <p:nvPicPr>
          <p:cNvPr id="3" name="Picture 2" descr="A person in a suit (Devon)">
            <a:extLst>
              <a:ext uri="{FF2B5EF4-FFF2-40B4-BE49-F238E27FC236}">
                <a16:creationId xmlns:a16="http://schemas.microsoft.com/office/drawing/2014/main" id="{66F27485-33AD-CADB-4F7D-6B691A17448C}"/>
              </a:ext>
            </a:extLst>
          </p:cNvPr>
          <p:cNvPicPr>
            <a:picLocks noChangeAspect="1"/>
          </p:cNvPicPr>
          <p:nvPr/>
        </p:nvPicPr>
        <p:blipFill>
          <a:blip r:embed="rId8"/>
          <a:stretch>
            <a:fillRect/>
          </a:stretch>
        </p:blipFill>
        <p:spPr>
          <a:xfrm>
            <a:off x="5739655" y="3546265"/>
            <a:ext cx="1299254" cy="1259325"/>
          </a:xfrm>
          <a:prstGeom prst="rect">
            <a:avLst/>
          </a:prstGeom>
          <a:ln>
            <a:solidFill>
              <a:schemeClr val="bg2"/>
            </a:solidFill>
          </a:ln>
        </p:spPr>
      </p:pic>
      <p:sp>
        <p:nvSpPr>
          <p:cNvPr id="15" name="TextBox 14">
            <a:extLst>
              <a:ext uri="{FF2B5EF4-FFF2-40B4-BE49-F238E27FC236}">
                <a16:creationId xmlns:a16="http://schemas.microsoft.com/office/drawing/2014/main" id="{D9450B9B-E65E-356F-4771-28743D2BCDD0}"/>
              </a:ext>
            </a:extLst>
          </p:cNvPr>
          <p:cNvSpPr txBox="1"/>
          <p:nvPr/>
        </p:nvSpPr>
        <p:spPr>
          <a:xfrm>
            <a:off x="5301512" y="4843297"/>
            <a:ext cx="2170273" cy="1259323"/>
          </a:xfrm>
          <a:prstGeom prst="rect">
            <a:avLst/>
          </a:prstGeom>
          <a:noFill/>
        </p:spPr>
        <p:txBody>
          <a:bodyPr wrap="square" lIns="91440" tIns="45720" rIns="91440" bIns="45720" anchor="t">
            <a:spAutoFit/>
          </a:bodyPr>
          <a:lstStyle/>
          <a:p>
            <a:pPr algn="ctr" defTabSz="1219170">
              <a:lnSpc>
                <a:spcPct val="115000"/>
              </a:lnSpc>
              <a:buClr>
                <a:srgbClr val="000000"/>
              </a:buClr>
              <a:buSzPts val="1000"/>
            </a:pPr>
            <a:r>
              <a:rPr lang="en-US" sz="1200" b="1" kern="0">
                <a:solidFill>
                  <a:srgbClr val="C00000"/>
                </a:solidFill>
                <a:latin typeface="Montserrat"/>
                <a:ea typeface="Montserrat"/>
                <a:cs typeface="Montserrat"/>
                <a:sym typeface="Montserrat"/>
              </a:rPr>
              <a:t>Devon Kellaher</a:t>
            </a:r>
          </a:p>
          <a:p>
            <a:pPr algn="ctr" defTabSz="1219170">
              <a:lnSpc>
                <a:spcPct val="115000"/>
              </a:lnSpc>
              <a:buClr>
                <a:srgbClr val="000000"/>
              </a:buClr>
              <a:buSzPts val="1000"/>
            </a:pPr>
            <a:r>
              <a:rPr lang="en-US" sz="1200" kern="0">
                <a:solidFill>
                  <a:srgbClr val="000000"/>
                </a:solidFill>
                <a:latin typeface="Montserrat"/>
                <a:ea typeface="Montserrat"/>
                <a:cs typeface="Montserrat"/>
                <a:sym typeface="Montserrat"/>
              </a:rPr>
              <a:t>Communications OCM </a:t>
            </a:r>
            <a:endParaRPr lang="en-US" sz="1200" kern="0">
              <a:solidFill>
                <a:srgbClr val="000000"/>
              </a:solidFill>
              <a:latin typeface="Montserrat"/>
              <a:ea typeface="Montserrat"/>
              <a:cs typeface="Montserrat"/>
            </a:endParaRPr>
          </a:p>
          <a:p>
            <a:pPr algn="ctr" defTabSz="1219170">
              <a:lnSpc>
                <a:spcPct val="115000"/>
              </a:lnSpc>
              <a:buClr>
                <a:srgbClr val="000000"/>
              </a:buClr>
              <a:buSzPts val="1000"/>
            </a:pPr>
            <a:r>
              <a:rPr lang="en-US" sz="1200" kern="0">
                <a:solidFill>
                  <a:srgbClr val="000000"/>
                </a:solidFill>
                <a:latin typeface="Montserrat"/>
                <a:ea typeface="Montserrat"/>
                <a:cs typeface="Montserrat"/>
                <a:sym typeface="Montserrat"/>
                <a:hlinkClick r:id="rId9"/>
              </a:rPr>
              <a:t>Devon.Kellaher@stonybrook.edu</a:t>
            </a:r>
            <a:endParaRPr lang="en-US" sz="1200" kern="0">
              <a:solidFill>
                <a:srgbClr val="000000"/>
              </a:solidFill>
              <a:latin typeface="Montserrat"/>
              <a:ea typeface="Montserrat"/>
              <a:cs typeface="Montserrat"/>
              <a:sym typeface="Montserrat"/>
            </a:endParaRPr>
          </a:p>
          <a:p>
            <a:pPr algn="ctr" defTabSz="1219170">
              <a:lnSpc>
                <a:spcPct val="115000"/>
              </a:lnSpc>
              <a:buClr>
                <a:srgbClr val="000000"/>
              </a:buClr>
              <a:buSzPts val="1000"/>
            </a:pPr>
            <a:endParaRPr lang="en-US" sz="1867" kern="0">
              <a:solidFill>
                <a:srgbClr val="000000"/>
              </a:solidFill>
              <a:latin typeface="Montserrat"/>
              <a:ea typeface="Montserrat"/>
              <a:cs typeface="Montserrat"/>
              <a:sym typeface="Montserrat"/>
            </a:endParaRPr>
          </a:p>
        </p:txBody>
      </p:sp>
      <p:pic>
        <p:nvPicPr>
          <p:cNvPr id="10" name="Picture 9">
            <a:extLst>
              <a:ext uri="{FF2B5EF4-FFF2-40B4-BE49-F238E27FC236}">
                <a16:creationId xmlns:a16="http://schemas.microsoft.com/office/drawing/2014/main" id="{5F13869E-DF35-3274-ED8F-592866852C69}"/>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138746" y="3542924"/>
            <a:ext cx="1302838" cy="1259964"/>
          </a:xfrm>
          <a:prstGeom prst="rect">
            <a:avLst/>
          </a:prstGeom>
          <a:ln>
            <a:solidFill>
              <a:schemeClr val="bg2"/>
            </a:solidFill>
          </a:ln>
        </p:spPr>
      </p:pic>
      <p:sp>
        <p:nvSpPr>
          <p:cNvPr id="14" name="Rectangle 13">
            <a:extLst>
              <a:ext uri="{FF2B5EF4-FFF2-40B4-BE49-F238E27FC236}">
                <a16:creationId xmlns:a16="http://schemas.microsoft.com/office/drawing/2014/main" id="{4F0222A0-894B-406B-FF90-18F08F8C0266}"/>
              </a:ext>
              <a:ext uri="{C183D7F6-B498-43B3-948B-1728B52AA6E4}">
                <adec:decorative xmlns:adec="http://schemas.microsoft.com/office/drawing/2017/decorative" val="1"/>
              </a:ext>
            </a:extLst>
          </p:cNvPr>
          <p:cNvSpPr/>
          <p:nvPr/>
        </p:nvSpPr>
        <p:spPr>
          <a:xfrm>
            <a:off x="10602294" y="3490007"/>
            <a:ext cx="1148753" cy="13127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Trainer</a:t>
            </a:r>
          </a:p>
        </p:txBody>
      </p:sp>
      <p:cxnSp>
        <p:nvCxnSpPr>
          <p:cNvPr id="17" name="Straight Connector 16" descr="Divider: Hina, Nichole, Julian and Devon on the Stony Brook side; Deloitte consultants are on the team for the duration of the project (Ker and a TBD training lead)">
            <a:extLst>
              <a:ext uri="{FF2B5EF4-FFF2-40B4-BE49-F238E27FC236}">
                <a16:creationId xmlns:a16="http://schemas.microsoft.com/office/drawing/2014/main" id="{66423B79-0369-94EC-3BCB-66F5F3D3812F}"/>
              </a:ext>
            </a:extLst>
          </p:cNvPr>
          <p:cNvCxnSpPr>
            <a:cxnSpLocks/>
          </p:cNvCxnSpPr>
          <p:nvPr/>
        </p:nvCxnSpPr>
        <p:spPr>
          <a:xfrm>
            <a:off x="7983020" y="313151"/>
            <a:ext cx="0" cy="5697231"/>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pic>
        <p:nvPicPr>
          <p:cNvPr id="5" name="Picture 4" descr="Deloitte OCM Consultant (Ker)">
            <a:extLst>
              <a:ext uri="{FF2B5EF4-FFF2-40B4-BE49-F238E27FC236}">
                <a16:creationId xmlns:a16="http://schemas.microsoft.com/office/drawing/2014/main" id="{9A5E4EFD-9B15-C00F-131F-2C924BF65854}"/>
              </a:ext>
            </a:extLst>
          </p:cNvPr>
          <p:cNvPicPr>
            <a:picLocks noChangeAspect="1"/>
          </p:cNvPicPr>
          <p:nvPr/>
        </p:nvPicPr>
        <p:blipFill>
          <a:blip r:embed="rId11"/>
          <a:srcRect l="21068" t="-447" r="28552" b="5717"/>
          <a:stretch/>
        </p:blipFill>
        <p:spPr>
          <a:xfrm>
            <a:off x="9038833" y="3490008"/>
            <a:ext cx="1053131" cy="1318144"/>
          </a:xfrm>
          <a:prstGeom prst="rect">
            <a:avLst/>
          </a:prstGeom>
          <a:ln>
            <a:solidFill>
              <a:schemeClr val="bg2"/>
            </a:solidFill>
          </a:ln>
        </p:spPr>
      </p:pic>
      <p:sp>
        <p:nvSpPr>
          <p:cNvPr id="8" name="TextBox 7">
            <a:extLst>
              <a:ext uri="{FF2B5EF4-FFF2-40B4-BE49-F238E27FC236}">
                <a16:creationId xmlns:a16="http://schemas.microsoft.com/office/drawing/2014/main" id="{FD125608-B80A-802B-30D1-8F21DB5B2B48}"/>
              </a:ext>
            </a:extLst>
          </p:cNvPr>
          <p:cNvSpPr txBox="1"/>
          <p:nvPr/>
        </p:nvSpPr>
        <p:spPr>
          <a:xfrm>
            <a:off x="8493935" y="4843297"/>
            <a:ext cx="2348893" cy="1704249"/>
          </a:xfrm>
          <a:prstGeom prst="rect">
            <a:avLst/>
          </a:prstGeom>
          <a:noFill/>
        </p:spPr>
        <p:txBody>
          <a:bodyPr wrap="square" lIns="121920" tIns="60960" rIns="121920" bIns="60960" anchor="t">
            <a:spAutoFit/>
          </a:bodyPr>
          <a:lstStyle/>
          <a:p>
            <a:pPr algn="ctr" defTabSz="1219170">
              <a:lnSpc>
                <a:spcPct val="115000"/>
              </a:lnSpc>
              <a:buClr>
                <a:srgbClr val="000000"/>
              </a:buClr>
              <a:buSzPts val="1000"/>
            </a:pPr>
            <a:r>
              <a:rPr lang="en-US" sz="1200" b="1" kern="0">
                <a:solidFill>
                  <a:srgbClr val="C00000"/>
                </a:solidFill>
                <a:latin typeface="Montserrat"/>
                <a:ea typeface="Montserrat"/>
                <a:cs typeface="Montserrat"/>
                <a:sym typeface="Montserrat"/>
              </a:rPr>
              <a:t>Ker Famer</a:t>
            </a:r>
          </a:p>
          <a:p>
            <a:pPr algn="ctr" defTabSz="1219170">
              <a:lnSpc>
                <a:spcPct val="115000"/>
              </a:lnSpc>
              <a:buClr>
                <a:srgbClr val="000000"/>
              </a:buClr>
              <a:buSzPts val="1000"/>
            </a:pPr>
            <a:r>
              <a:rPr lang="en-US" sz="1200" kern="0">
                <a:solidFill>
                  <a:srgbClr val="000000"/>
                </a:solidFill>
                <a:latin typeface="Montserrat"/>
                <a:ea typeface="Montserrat"/>
                <a:cs typeface="Montserrat"/>
                <a:sym typeface="Montserrat"/>
              </a:rPr>
              <a:t>OCM, Deloitte</a:t>
            </a:r>
            <a:endParaRPr lang="en-US" sz="1200" kern="0">
              <a:solidFill>
                <a:srgbClr val="000000"/>
              </a:solidFill>
              <a:latin typeface="Montserrat"/>
              <a:ea typeface="Montserrat"/>
              <a:cs typeface="Montserrat"/>
              <a:sym typeface="Arial"/>
            </a:endParaRPr>
          </a:p>
          <a:p>
            <a:pPr algn="ctr" defTabSz="1219170">
              <a:lnSpc>
                <a:spcPct val="115000"/>
              </a:lnSpc>
              <a:buClr>
                <a:srgbClr val="000000"/>
              </a:buClr>
              <a:buSzPts val="1000"/>
            </a:pPr>
            <a:r>
              <a:rPr lang="en-US" sz="1200" kern="0">
                <a:solidFill>
                  <a:srgbClr val="000000"/>
                </a:solidFill>
                <a:latin typeface="Montserrat"/>
                <a:sym typeface="Montserrat"/>
                <a:hlinkClick r:id="rId12">
                  <a:extLst>
                    <a:ext uri="{A12FA001-AC4F-418D-AE19-62706E023703}">
                      <ahyp:hlinkClr xmlns:ahyp="http://schemas.microsoft.com/office/drawing/2018/hyperlinkcolor" val="tx"/>
                    </a:ext>
                  </a:extLst>
                </a:hlinkClick>
              </a:rPr>
              <a:t>kariley.famer@ stonybrook.edu</a:t>
            </a:r>
            <a:endParaRPr lang="en-US" sz="1200" kern="0">
              <a:solidFill>
                <a:srgbClr val="000000"/>
              </a:solidFill>
              <a:latin typeface="Montserrat"/>
              <a:sym typeface="Montserrat"/>
            </a:endParaRPr>
          </a:p>
          <a:p>
            <a:pPr algn="ctr" defTabSz="1219170">
              <a:lnSpc>
                <a:spcPct val="115000"/>
              </a:lnSpc>
              <a:buClr>
                <a:srgbClr val="000000"/>
              </a:buClr>
              <a:buSzPts val="1000"/>
            </a:pPr>
            <a:r>
              <a:rPr lang="en-US" sz="1200" kern="0">
                <a:solidFill>
                  <a:srgbClr val="000000"/>
                </a:solidFill>
                <a:latin typeface="Montserrat"/>
                <a:sym typeface="Montserrat"/>
              </a:rPr>
              <a:t>OR</a:t>
            </a:r>
            <a:endParaRPr lang="en-US" sz="1200" kern="0">
              <a:solidFill>
                <a:srgbClr val="000000"/>
              </a:solidFill>
              <a:latin typeface="Montserrat"/>
              <a:sym typeface="Arial"/>
            </a:endParaRPr>
          </a:p>
          <a:p>
            <a:pPr algn="ctr" defTabSz="1219170">
              <a:lnSpc>
                <a:spcPct val="115000"/>
              </a:lnSpc>
              <a:buClr>
                <a:srgbClr val="000000"/>
              </a:buClr>
              <a:buSzPts val="1000"/>
            </a:pPr>
            <a:r>
              <a:rPr lang="en-US" sz="1200" kern="0">
                <a:solidFill>
                  <a:srgbClr val="000000"/>
                </a:solidFill>
                <a:latin typeface="Montserrat"/>
                <a:sym typeface="Montserrat"/>
                <a:hlinkClick r:id="rId13">
                  <a:extLst>
                    <a:ext uri="{A12FA001-AC4F-418D-AE19-62706E023703}">
                      <ahyp:hlinkClr xmlns:ahyp="http://schemas.microsoft.com/office/drawing/2018/hyperlinkcolor" val="tx"/>
                    </a:ext>
                  </a:extLst>
                </a:hlinkClick>
              </a:rPr>
              <a:t>kfamer@deloitte.com</a:t>
            </a:r>
            <a:endParaRPr lang="en-US" sz="1200" kern="0">
              <a:solidFill>
                <a:srgbClr val="000000"/>
              </a:solidFill>
              <a:latin typeface="Montserrat"/>
              <a:sym typeface="Montserrat"/>
            </a:endParaRPr>
          </a:p>
          <a:p>
            <a:pPr algn="ctr" defTabSz="1219170">
              <a:lnSpc>
                <a:spcPct val="115000"/>
              </a:lnSpc>
              <a:buClr>
                <a:srgbClr val="000000"/>
              </a:buClr>
              <a:buSzPts val="1000"/>
            </a:pPr>
            <a:endParaRPr lang="en-US" sz="1867" kern="0">
              <a:solidFill>
                <a:srgbClr val="000000"/>
              </a:solidFill>
              <a:latin typeface="Montserrat"/>
              <a:ea typeface="Montserrat"/>
              <a:cs typeface="Montserrat"/>
              <a:sym typeface="Montserrat"/>
            </a:endParaRPr>
          </a:p>
        </p:txBody>
      </p:sp>
      <p:pic>
        <p:nvPicPr>
          <p:cNvPr id="22" name="Picture 21">
            <a:extLst>
              <a:ext uri="{FF2B5EF4-FFF2-40B4-BE49-F238E27FC236}">
                <a16:creationId xmlns:a16="http://schemas.microsoft.com/office/drawing/2014/main" id="{B50C9903-7133-1AF3-2622-EE200FF590CE}"/>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1255162" y="1451928"/>
            <a:ext cx="2495898" cy="504895"/>
          </a:xfrm>
          <a:prstGeom prst="rect">
            <a:avLst/>
          </a:prstGeom>
        </p:spPr>
      </p:pic>
      <p:pic>
        <p:nvPicPr>
          <p:cNvPr id="24" name="Picture 23">
            <a:extLst>
              <a:ext uri="{FF2B5EF4-FFF2-40B4-BE49-F238E27FC236}">
                <a16:creationId xmlns:a16="http://schemas.microsoft.com/office/drawing/2014/main" id="{A219AE56-3038-9867-C151-4A894FDED433}"/>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9565398" y="2833284"/>
            <a:ext cx="1747451" cy="518474"/>
          </a:xfrm>
          <a:prstGeom prst="rect">
            <a:avLst/>
          </a:prstGeom>
        </p:spPr>
      </p:pic>
      <p:pic>
        <p:nvPicPr>
          <p:cNvPr id="11" name="Picture 10">
            <a:extLst>
              <a:ext uri="{FF2B5EF4-FFF2-40B4-BE49-F238E27FC236}">
                <a16:creationId xmlns:a16="http://schemas.microsoft.com/office/drawing/2014/main" id="{9F97B824-1021-7E6B-7F4E-F5C6E3A519A2}"/>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5743665" y="3541183"/>
            <a:ext cx="1307920" cy="1310218"/>
          </a:xfrm>
          <a:prstGeom prst="rect">
            <a:avLst/>
          </a:prstGeom>
          <a:ln>
            <a:solidFill>
              <a:schemeClr val="bg2"/>
            </a:solidFill>
          </a:ln>
        </p:spPr>
      </p:pic>
      <p:sp>
        <p:nvSpPr>
          <p:cNvPr id="25" name="TextBox 24">
            <a:extLst>
              <a:ext uri="{FF2B5EF4-FFF2-40B4-BE49-F238E27FC236}">
                <a16:creationId xmlns:a16="http://schemas.microsoft.com/office/drawing/2014/main" id="{46C62691-72DF-7115-C4EC-6B7ED975598F}"/>
              </a:ext>
              <a:ext uri="{C183D7F6-B498-43B3-948B-1728B52AA6E4}">
                <adec:decorative xmlns:adec="http://schemas.microsoft.com/office/drawing/2017/decorative" val="1"/>
              </a:ext>
            </a:extLst>
          </p:cNvPr>
          <p:cNvSpPr txBox="1"/>
          <p:nvPr/>
        </p:nvSpPr>
        <p:spPr>
          <a:xfrm>
            <a:off x="10091964" y="4843297"/>
            <a:ext cx="2170273" cy="611642"/>
          </a:xfrm>
          <a:prstGeom prst="rect">
            <a:avLst/>
          </a:prstGeom>
          <a:noFill/>
        </p:spPr>
        <p:txBody>
          <a:bodyPr wrap="square">
            <a:spAutoFit/>
          </a:bodyPr>
          <a:lstStyle/>
          <a:p>
            <a:pPr algn="ctr" defTabSz="1219170">
              <a:lnSpc>
                <a:spcPct val="115000"/>
              </a:lnSpc>
              <a:buClr>
                <a:srgbClr val="000000"/>
              </a:buClr>
              <a:buSzPts val="1000"/>
            </a:pPr>
            <a:r>
              <a:rPr lang="en-US" sz="1200" b="1" kern="0">
                <a:solidFill>
                  <a:srgbClr val="C00000"/>
                </a:solidFill>
                <a:latin typeface="Montserrat"/>
                <a:ea typeface="Montserrat"/>
                <a:cs typeface="Montserrat"/>
                <a:sym typeface="Montserrat"/>
              </a:rPr>
              <a:t>TBD</a:t>
            </a:r>
          </a:p>
          <a:p>
            <a:pPr algn="ctr" defTabSz="1219170">
              <a:lnSpc>
                <a:spcPct val="115000"/>
              </a:lnSpc>
              <a:buClr>
                <a:srgbClr val="000000"/>
              </a:buClr>
              <a:buSzPts val="1000"/>
            </a:pPr>
            <a:endParaRPr lang="en-US" sz="1867" kern="0">
              <a:solidFill>
                <a:srgbClr val="000000"/>
              </a:solidFill>
              <a:latin typeface="Montserrat"/>
              <a:ea typeface="Montserrat"/>
              <a:cs typeface="Montserrat"/>
              <a:sym typeface="Montserrat"/>
            </a:endParaRPr>
          </a:p>
        </p:txBody>
      </p:sp>
    </p:spTree>
    <p:extLst>
      <p:ext uri="{BB962C8B-B14F-4D97-AF65-F5344CB8AC3E}">
        <p14:creationId xmlns:p14="http://schemas.microsoft.com/office/powerpoint/2010/main" val="3051948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6FC179D0-B00A-1C36-6DD9-1FF160928100}"/>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76F10027-CB7B-8358-5484-CB1B73C325A1}"/>
              </a:ext>
            </a:extLst>
          </p:cNvPr>
          <p:cNvSpPr txBox="1">
            <a:spLocks noGrp="1"/>
          </p:cNvSpPr>
          <p:nvPr>
            <p:ph type="title" idx="4294967295"/>
          </p:nvPr>
        </p:nvSpPr>
        <p:spPr>
          <a:xfrm>
            <a:off x="690913" y="1462833"/>
            <a:ext cx="10515600" cy="3266161"/>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6400" b="1" i="0" u="none" strike="noStrike" kern="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rPr>
              <a:t>Appendix</a:t>
            </a:r>
            <a:endParaRPr kumimoji="0" lang="en-US" sz="2400" b="1" i="0" u="none" strike="noStrike" kern="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67" b="0" i="0" u="none" strike="noStrike" kern="0" cap="none" spc="0" normalizeH="0" baseline="0" noProof="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867"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BA7E4F55-2877-4736-4430-6A602F30B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931" y="314220"/>
            <a:ext cx="1198919" cy="358831"/>
          </a:xfrm>
          <a:prstGeom prst="rect">
            <a:avLst/>
          </a:prstGeom>
        </p:spPr>
      </p:pic>
      <p:pic>
        <p:nvPicPr>
          <p:cNvPr id="3" name="Picture 2">
            <a:extLst>
              <a:ext uri="{FF2B5EF4-FFF2-40B4-BE49-F238E27FC236}">
                <a16:creationId xmlns:a16="http://schemas.microsoft.com/office/drawing/2014/main" id="{2701F1DE-4D37-C0EB-5B98-64B607DC7A3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82" y="392147"/>
            <a:ext cx="1703272" cy="247403"/>
          </a:xfrm>
          <a:prstGeom prst="rect">
            <a:avLst/>
          </a:prstGeom>
        </p:spPr>
      </p:pic>
    </p:spTree>
    <p:extLst>
      <p:ext uri="{BB962C8B-B14F-4D97-AF65-F5344CB8AC3E}">
        <p14:creationId xmlns:p14="http://schemas.microsoft.com/office/powerpoint/2010/main" val="2679677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F1639485-09C1-F7E5-8BEC-CF3AE289C0C4}"/>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B6694299-D4D3-0B51-32D6-E52C641F1AAB}"/>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312100" y="288101"/>
            <a:ext cx="2278899" cy="332700"/>
          </a:xfrm>
          <a:prstGeom prst="rect">
            <a:avLst/>
          </a:prstGeom>
          <a:noFill/>
          <a:ln>
            <a:noFill/>
          </a:ln>
        </p:spPr>
      </p:pic>
      <p:sp>
        <p:nvSpPr>
          <p:cNvPr id="3" name="Title 1">
            <a:extLst>
              <a:ext uri="{FF2B5EF4-FFF2-40B4-BE49-F238E27FC236}">
                <a16:creationId xmlns:a16="http://schemas.microsoft.com/office/drawing/2014/main" id="{07E61448-FC90-DD1C-AE4D-89DB39C8471B}"/>
              </a:ext>
            </a:extLst>
          </p:cNvPr>
          <p:cNvSpPr txBox="1">
            <a:spLocks noGrp="1"/>
          </p:cNvSpPr>
          <p:nvPr>
            <p:ph type="title" idx="4294967295"/>
          </p:nvPr>
        </p:nvSpPr>
        <p:spPr>
          <a:xfrm>
            <a:off x="345488" y="82429"/>
            <a:ext cx="8575728" cy="799441"/>
          </a:xfrm>
          <a:prstGeom prst="rect">
            <a:avLst/>
          </a:prstGeom>
          <a:solidFill>
            <a:srgbClr val="FFFFFF"/>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rPr>
              <a:t>What’s Changing?</a:t>
            </a:r>
          </a:p>
        </p:txBody>
      </p:sp>
      <p:graphicFrame>
        <p:nvGraphicFramePr>
          <p:cNvPr id="2" name="Table 1">
            <a:extLst>
              <a:ext uri="{FF2B5EF4-FFF2-40B4-BE49-F238E27FC236}">
                <a16:creationId xmlns:a16="http://schemas.microsoft.com/office/drawing/2014/main" id="{4644D615-7A66-9902-3C69-25D827E7801C}"/>
              </a:ext>
            </a:extLst>
          </p:cNvPr>
          <p:cNvGraphicFramePr>
            <a:graphicFrameLocks noGrp="1"/>
          </p:cNvGraphicFramePr>
          <p:nvPr>
            <p:extLst>
              <p:ext uri="{D42A27DB-BD31-4B8C-83A1-F6EECF244321}">
                <p14:modId xmlns:p14="http://schemas.microsoft.com/office/powerpoint/2010/main" val="3228524931"/>
              </p:ext>
            </p:extLst>
          </p:nvPr>
        </p:nvGraphicFramePr>
        <p:xfrm>
          <a:off x="345488" y="1018216"/>
          <a:ext cx="11276603" cy="4807148"/>
        </p:xfrm>
        <a:graphic>
          <a:graphicData uri="http://schemas.openxmlformats.org/drawingml/2006/table">
            <a:tbl>
              <a:tblPr firstRow="1"/>
              <a:tblGrid>
                <a:gridCol w="5556783">
                  <a:extLst>
                    <a:ext uri="{9D8B030D-6E8A-4147-A177-3AD203B41FA5}">
                      <a16:colId xmlns:a16="http://schemas.microsoft.com/office/drawing/2014/main" val="314665359"/>
                    </a:ext>
                  </a:extLst>
                </a:gridCol>
                <a:gridCol w="5719820">
                  <a:extLst>
                    <a:ext uri="{9D8B030D-6E8A-4147-A177-3AD203B41FA5}">
                      <a16:colId xmlns:a16="http://schemas.microsoft.com/office/drawing/2014/main" val="1982553607"/>
                    </a:ext>
                  </a:extLst>
                </a:gridCol>
              </a:tblGrid>
              <a:tr h="466044">
                <a:tc>
                  <a:txBody>
                    <a:bodyPr/>
                    <a:lstStyle/>
                    <a:p>
                      <a:pPr algn="ctr" fontAlgn="base"/>
                      <a:r>
                        <a:rPr lang="en-US" sz="1900" b="1" i="0" u="none" strike="noStrike">
                          <a:solidFill>
                            <a:srgbClr val="FFFFFF"/>
                          </a:solidFill>
                          <a:effectLst/>
                          <a:latin typeface="Montserrat"/>
                        </a:rPr>
                        <a:t>CURRENT STATE SYSTEMS/PROCESS</a:t>
                      </a:r>
                      <a:r>
                        <a:rPr lang="en-US" sz="1900" b="1" i="0">
                          <a:solidFill>
                            <a:srgbClr val="FFFFFF"/>
                          </a:solidFill>
                          <a:effectLst/>
                          <a:latin typeface="Montserrat"/>
                        </a:rPr>
                        <a:t>​</a:t>
                      </a:r>
                    </a:p>
                  </a:txBody>
                  <a:tcPr marL="58256" marR="58256" marT="29128" marB="29128">
                    <a:lnL w="7353" cap="flat" cmpd="sng" algn="ctr">
                      <a:solidFill>
                        <a:srgbClr val="FFFFFF"/>
                      </a:solidFill>
                      <a:prstDash val="solid"/>
                      <a:round/>
                      <a:headEnd type="none" w="med" len="med"/>
                      <a:tailEnd type="none" w="med" len="med"/>
                    </a:lnL>
                    <a:lnR w="7353" cap="flat" cmpd="sng" algn="ctr">
                      <a:solidFill>
                        <a:srgbClr val="FFFFFF"/>
                      </a:solidFill>
                      <a:prstDash val="solid"/>
                      <a:round/>
                      <a:headEnd type="none" w="med" len="med"/>
                      <a:tailEnd type="none" w="med" len="med"/>
                    </a:lnR>
                    <a:lnT w="7353" cap="flat" cmpd="sng" algn="ctr">
                      <a:solidFill>
                        <a:srgbClr val="FFFFFF"/>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rgbClr val="C00000"/>
                    </a:solidFill>
                  </a:tcPr>
                </a:tc>
                <a:tc>
                  <a:txBody>
                    <a:bodyPr/>
                    <a:lstStyle/>
                    <a:p>
                      <a:pPr algn="ctr" fontAlgn="base"/>
                      <a:r>
                        <a:rPr lang="en-US" sz="1900" b="1" i="0" u="none" strike="noStrike">
                          <a:solidFill>
                            <a:srgbClr val="FFFFFF"/>
                          </a:solidFill>
                          <a:effectLst/>
                          <a:latin typeface="Montserrat"/>
                        </a:rPr>
                        <a:t>FUTURE STATE SYSTEMS/PROCESS</a:t>
                      </a:r>
                      <a:r>
                        <a:rPr lang="en-US" sz="1900" b="1" i="0">
                          <a:solidFill>
                            <a:srgbClr val="FFFFFF"/>
                          </a:solidFill>
                          <a:effectLst/>
                          <a:latin typeface="Montserrat"/>
                        </a:rPr>
                        <a:t>​</a:t>
                      </a:r>
                    </a:p>
                  </a:txBody>
                  <a:tcPr marL="58256" marR="58256" marT="29128" marB="29128">
                    <a:lnL w="7353" cap="flat" cmpd="sng" algn="ctr">
                      <a:solidFill>
                        <a:srgbClr val="FFFFFF"/>
                      </a:solidFill>
                      <a:prstDash val="solid"/>
                      <a:round/>
                      <a:headEnd type="none" w="med" len="med"/>
                      <a:tailEnd type="none" w="med" len="med"/>
                    </a:lnL>
                    <a:lnR w="7353" cap="flat" cmpd="sng" algn="ctr">
                      <a:solidFill>
                        <a:srgbClr val="FFFFFF"/>
                      </a:solidFill>
                      <a:prstDash val="solid"/>
                      <a:round/>
                      <a:headEnd type="none" w="med" len="med"/>
                      <a:tailEnd type="none" w="med" len="med"/>
                    </a:lnR>
                    <a:lnT w="7353" cap="flat" cmpd="sng" algn="ctr">
                      <a:solidFill>
                        <a:srgbClr val="FFFFFF"/>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798708365"/>
                  </a:ext>
                </a:extLst>
              </a:tr>
              <a:tr h="466044">
                <a:tc>
                  <a:txBody>
                    <a:bodyPr/>
                    <a:lstStyle/>
                    <a:p>
                      <a:pPr algn="l" fontAlgn="base"/>
                      <a:r>
                        <a:rPr lang="en-US" sz="1900" b="0" i="0" u="none" strike="noStrike">
                          <a:solidFill>
                            <a:srgbClr val="000000"/>
                          </a:solidFill>
                          <a:effectLst/>
                          <a:latin typeface="Montserrat"/>
                        </a:rPr>
                        <a:t>Inconsistency across processes and practices</a:t>
                      </a:r>
                      <a:r>
                        <a:rPr lang="en-US" sz="1900" b="0" i="0">
                          <a:solidFill>
                            <a:srgbClr val="000000"/>
                          </a:solidFill>
                          <a:effectLst/>
                          <a:latin typeface="Montserrat"/>
                        </a:rPr>
                        <a:t>​; Data inconsistency </a:t>
                      </a: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900" b="0" i="0" u="none" strike="noStrike">
                          <a:solidFill>
                            <a:srgbClr val="000000"/>
                          </a:solidFill>
                          <a:effectLst/>
                          <a:latin typeface="Montserrat"/>
                        </a:rPr>
                        <a:t>Standardize processes and practices, ensure data consistency </a:t>
                      </a:r>
                      <a:endParaRPr lang="en-US" sz="1900" b="0" i="0">
                        <a:solidFill>
                          <a:srgbClr val="000000"/>
                        </a:solidFill>
                        <a:effectLst/>
                        <a:latin typeface="Montserrat"/>
                      </a:endParaRP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4328976"/>
                  </a:ext>
                </a:extLst>
              </a:tr>
              <a:tr h="487125">
                <a:tc>
                  <a:txBody>
                    <a:bodyPr/>
                    <a:lstStyle/>
                    <a:p>
                      <a:pPr algn="l" fontAlgn="base"/>
                      <a:r>
                        <a:rPr lang="en-US" sz="1900" b="0" i="0" u="none" strike="noStrike">
                          <a:solidFill>
                            <a:srgbClr val="000000"/>
                          </a:solidFill>
                          <a:effectLst/>
                          <a:latin typeface="Montserrat"/>
                        </a:rPr>
                        <a:t>Oracle/</a:t>
                      </a:r>
                      <a:r>
                        <a:rPr lang="en-US" sz="1900" b="1" i="0" u="none" strike="noStrike">
                          <a:solidFill>
                            <a:srgbClr val="000000"/>
                          </a:solidFill>
                          <a:effectLst/>
                          <a:latin typeface="Montserrat"/>
                        </a:rPr>
                        <a:t>PeopleSoft</a:t>
                      </a:r>
                      <a:r>
                        <a:rPr lang="en-US" sz="1900" b="0" i="0" u="none" strike="noStrike">
                          <a:solidFill>
                            <a:srgbClr val="000000"/>
                          </a:solidFill>
                          <a:effectLst/>
                          <a:latin typeface="Montserrat"/>
                        </a:rPr>
                        <a:t> for Finance</a:t>
                      </a:r>
                      <a:endParaRPr lang="en-US" sz="1900" b="0" i="0">
                        <a:solidFill>
                          <a:srgbClr val="000000"/>
                        </a:solidFill>
                        <a:effectLst/>
                        <a:latin typeface="Montserrat"/>
                      </a:endParaRP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900" b="0" i="0" u="none" strike="noStrike">
                          <a:solidFill>
                            <a:srgbClr val="000000"/>
                          </a:solidFill>
                          <a:effectLst/>
                          <a:latin typeface="Montserrat"/>
                        </a:rPr>
                        <a:t>Enterprise Resource Planning (ERP) Cloud</a:t>
                      </a:r>
                      <a:endParaRPr lang="en-US" sz="1900" b="0" i="0">
                        <a:solidFill>
                          <a:srgbClr val="000000"/>
                        </a:solidFill>
                        <a:effectLst/>
                        <a:latin typeface="Montserrat"/>
                      </a:endParaRP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0138517"/>
                  </a:ext>
                </a:extLst>
              </a:tr>
              <a:tr h="627216">
                <a:tc>
                  <a:txBody>
                    <a:bodyPr/>
                    <a:lstStyle/>
                    <a:p>
                      <a:pPr algn="l" fontAlgn="base"/>
                      <a:r>
                        <a:rPr lang="en-US" sz="1900" b="0" i="0" u="none" strike="noStrike">
                          <a:solidFill>
                            <a:srgbClr val="000000"/>
                          </a:solidFill>
                          <a:effectLst/>
                          <a:latin typeface="Montserrat"/>
                        </a:rPr>
                        <a:t>Oracle/</a:t>
                      </a:r>
                      <a:r>
                        <a:rPr lang="en-US" sz="1900" b="1" i="0" u="none" strike="noStrike">
                          <a:solidFill>
                            <a:srgbClr val="000000"/>
                          </a:solidFill>
                          <a:effectLst/>
                          <a:latin typeface="Montserrat"/>
                        </a:rPr>
                        <a:t>PeopleSoft</a:t>
                      </a:r>
                      <a:r>
                        <a:rPr lang="en-US" sz="1900" b="0" i="0" u="none" strike="noStrike">
                          <a:solidFill>
                            <a:srgbClr val="000000"/>
                          </a:solidFill>
                          <a:effectLst/>
                          <a:latin typeface="Montserrat"/>
                        </a:rPr>
                        <a:t> for Human Resources</a:t>
                      </a:r>
                      <a:r>
                        <a:rPr lang="en-US" sz="1900" b="0" i="0">
                          <a:solidFill>
                            <a:srgbClr val="000000"/>
                          </a:solidFill>
                          <a:effectLst/>
                          <a:latin typeface="Montserrat"/>
                        </a:rPr>
                        <a:t>​ (SOLAR &amp; “Admin”)</a:t>
                      </a: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900" b="0" i="0" u="none" strike="noStrike">
                          <a:solidFill>
                            <a:srgbClr val="000000"/>
                          </a:solidFill>
                          <a:effectLst/>
                          <a:latin typeface="Montserrat"/>
                        </a:rPr>
                        <a:t>Human Capital Management (HCM) Cloud</a:t>
                      </a:r>
                      <a:r>
                        <a:rPr lang="en-US" sz="1900" b="0" i="0">
                          <a:solidFill>
                            <a:srgbClr val="000000"/>
                          </a:solidFill>
                          <a:effectLst/>
                          <a:latin typeface="Montserrat"/>
                        </a:rPr>
                        <a:t>​</a:t>
                      </a: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0214436"/>
                  </a:ext>
                </a:extLst>
              </a:tr>
              <a:tr h="627216">
                <a:tc>
                  <a:txBody>
                    <a:bodyPr/>
                    <a:lstStyle/>
                    <a:p>
                      <a:pPr algn="l" fontAlgn="base"/>
                      <a:r>
                        <a:rPr lang="en-US" sz="1900" b="1" i="0" u="none" strike="noStrike">
                          <a:solidFill>
                            <a:srgbClr val="000000"/>
                          </a:solidFill>
                          <a:effectLst/>
                          <a:latin typeface="Montserrat"/>
                        </a:rPr>
                        <a:t>Campus Budget Module </a:t>
                      </a:r>
                      <a:r>
                        <a:rPr lang="en-US" sz="1900" b="0" i="0" u="none" strike="noStrike">
                          <a:solidFill>
                            <a:srgbClr val="000000"/>
                          </a:solidFill>
                          <a:effectLst/>
                          <a:latin typeface="Montserrat"/>
                        </a:rPr>
                        <a:t>(CBM) for Budget and Planning </a:t>
                      </a:r>
                      <a:r>
                        <a:rPr lang="en-US" sz="1900" b="0" i="0">
                          <a:solidFill>
                            <a:srgbClr val="000000"/>
                          </a:solidFill>
                          <a:effectLst/>
                          <a:latin typeface="Montserrat"/>
                        </a:rPr>
                        <a:t>​</a:t>
                      </a: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900" b="0" i="0" u="none" strike="noStrike">
                          <a:solidFill>
                            <a:srgbClr val="000000"/>
                          </a:solidFill>
                          <a:effectLst/>
                          <a:latin typeface="Montserrat"/>
                        </a:rPr>
                        <a:t>Enterprise Performance Management (EPM)</a:t>
                      </a:r>
                      <a:r>
                        <a:rPr lang="en-US" sz="1900" b="0" i="0">
                          <a:solidFill>
                            <a:srgbClr val="000000"/>
                          </a:solidFill>
                          <a:effectLst/>
                          <a:latin typeface="Montserrat"/>
                        </a:rPr>
                        <a:t>​</a:t>
                      </a: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3076595"/>
                  </a:ext>
                </a:extLst>
              </a:tr>
              <a:tr h="1009763">
                <a:tc>
                  <a:txBody>
                    <a:bodyPr/>
                    <a:lstStyle/>
                    <a:p>
                      <a:pPr algn="l" fontAlgn="base"/>
                      <a:r>
                        <a:rPr lang="en-US" sz="1900" b="1" i="0" u="none" strike="noStrike">
                          <a:solidFill>
                            <a:srgbClr val="000000"/>
                          </a:solidFill>
                          <a:effectLst/>
                          <a:latin typeface="Montserrat"/>
                        </a:rPr>
                        <a:t>SOLAR </a:t>
                      </a:r>
                      <a:r>
                        <a:rPr lang="en-US" sz="1900" b="0" i="0" u="none" strike="noStrike">
                          <a:solidFill>
                            <a:srgbClr val="000000"/>
                          </a:solidFill>
                          <a:effectLst/>
                          <a:latin typeface="Montserrat"/>
                        </a:rPr>
                        <a:t>(time and attendance; employee information, NOT the student side)</a:t>
                      </a:r>
                      <a:r>
                        <a:rPr lang="en-US" sz="1900" b="0" i="0">
                          <a:solidFill>
                            <a:srgbClr val="000000"/>
                          </a:solidFill>
                          <a:effectLst/>
                          <a:latin typeface="Montserrat"/>
                        </a:rPr>
                        <a:t>​</a:t>
                      </a: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900" b="0" i="0" u="none" strike="noStrike" noProof="0">
                          <a:solidFill>
                            <a:srgbClr val="000000"/>
                          </a:solidFill>
                          <a:effectLst/>
                          <a:latin typeface="Montserrat"/>
                        </a:rPr>
                        <a:t>Human Capital Management (HCM)</a:t>
                      </a:r>
                      <a:r>
                        <a:rPr lang="en-US" sz="1900" b="1" i="0" u="none" strike="noStrike" noProof="0">
                          <a:solidFill>
                            <a:srgbClr val="000000"/>
                          </a:solidFill>
                          <a:effectLst/>
                          <a:latin typeface="Montserrat"/>
                        </a:rPr>
                        <a:t> </a:t>
                      </a:r>
                      <a:r>
                        <a:rPr lang="en-US" sz="1900" b="0" i="0" u="none" strike="noStrike">
                          <a:solidFill>
                            <a:srgbClr val="000000"/>
                          </a:solidFill>
                          <a:effectLst/>
                          <a:latin typeface="Montserrat"/>
                        </a:rPr>
                        <a:t>for reporting time and attendance and personal records</a:t>
                      </a:r>
                      <a:endParaRPr lang="en-US" sz="1900" b="0" i="0">
                        <a:solidFill>
                          <a:srgbClr val="000000"/>
                        </a:solidFill>
                        <a:effectLst/>
                        <a:latin typeface="Montserrat"/>
                      </a:endParaRP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5607053"/>
                  </a:ext>
                </a:extLst>
              </a:tr>
              <a:tr h="466044">
                <a:tc>
                  <a:txBody>
                    <a:bodyPr/>
                    <a:lstStyle/>
                    <a:p>
                      <a:pPr algn="l" fontAlgn="base"/>
                      <a:r>
                        <a:rPr lang="en-US" sz="1900" b="0" i="0" u="none" strike="noStrike">
                          <a:solidFill>
                            <a:srgbClr val="000000"/>
                          </a:solidFill>
                          <a:effectLst/>
                          <a:latin typeface="Montserrat"/>
                        </a:rPr>
                        <a:t>Recruiting and onboarding in </a:t>
                      </a:r>
                      <a:r>
                        <a:rPr lang="en-US" sz="1900" b="1" i="0" u="none" strike="noStrike">
                          <a:solidFill>
                            <a:srgbClr val="000000"/>
                          </a:solidFill>
                          <a:effectLst/>
                          <a:latin typeface="Montserrat"/>
                        </a:rPr>
                        <a:t>Taleo</a:t>
                      </a:r>
                      <a:r>
                        <a:rPr lang="en-US" sz="1900" b="0" i="0">
                          <a:solidFill>
                            <a:srgbClr val="000000"/>
                          </a:solidFill>
                          <a:effectLst/>
                          <a:latin typeface="Montserrat"/>
                        </a:rPr>
                        <a:t>​</a:t>
                      </a: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900" b="0" i="0" u="none" strike="noStrike">
                          <a:solidFill>
                            <a:srgbClr val="000000"/>
                          </a:solidFill>
                          <a:effectLst/>
                          <a:latin typeface="Montserrat"/>
                        </a:rPr>
                        <a:t>Oracle Recruiting Cloud (HCM)</a:t>
                      </a:r>
                      <a:r>
                        <a:rPr lang="en-US" sz="1900" b="0" i="0">
                          <a:solidFill>
                            <a:srgbClr val="000000"/>
                          </a:solidFill>
                          <a:effectLst/>
                          <a:latin typeface="Montserrat"/>
                        </a:rPr>
                        <a:t>​</a:t>
                      </a: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2912609"/>
                  </a:ext>
                </a:extLst>
              </a:tr>
              <a:tr h="466044">
                <a:tc>
                  <a:txBody>
                    <a:bodyPr/>
                    <a:lstStyle/>
                    <a:p>
                      <a:pPr algn="l" fontAlgn="base"/>
                      <a:r>
                        <a:rPr lang="en-US" sz="1900" b="0" i="0">
                          <a:solidFill>
                            <a:srgbClr val="000000"/>
                          </a:solidFill>
                          <a:effectLst/>
                          <a:latin typeface="Montserrat"/>
                        </a:rPr>
                        <a:t>CPR (Capital Planning, construction)</a:t>
                      </a: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900" b="0" i="0">
                          <a:solidFill>
                            <a:srgbClr val="000000"/>
                          </a:solidFill>
                          <a:effectLst/>
                          <a:latin typeface="Montserrat"/>
                        </a:rPr>
                        <a:t>E-builder, which will integrate with EPM</a:t>
                      </a:r>
                    </a:p>
                  </a:txBody>
                  <a:tcPr marL="58256" marR="58256" marT="29128" marB="29128">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4411667"/>
                  </a:ext>
                </a:extLst>
              </a:tr>
            </a:tbl>
          </a:graphicData>
        </a:graphic>
      </p:graphicFrame>
      <p:sp>
        <p:nvSpPr>
          <p:cNvPr id="4" name="Slide Number Placeholder 3">
            <a:extLst>
              <a:ext uri="{FF2B5EF4-FFF2-40B4-BE49-F238E27FC236}">
                <a16:creationId xmlns:a16="http://schemas.microsoft.com/office/drawing/2014/main" id="{0CFB264D-BDA5-A453-17A5-69484875F90A}"/>
              </a:ext>
            </a:extLst>
          </p:cNvPr>
          <p:cNvSpPr>
            <a:spLocks noGrp="1"/>
          </p:cNvSpPr>
          <p:nvPr>
            <p:ph type="sldNum" idx="12"/>
          </p:nvPr>
        </p:nvSpPr>
        <p:spPr/>
        <p:txBody>
          <a:bodyPr/>
          <a:lstStyle/>
          <a:p>
            <a:fld id="{00000000-1234-1234-1234-123412341234}" type="slidenum">
              <a:rPr lang="en" smtClean="0"/>
              <a:pPr/>
              <a:t>25</a:t>
            </a:fld>
            <a:endParaRPr lang="en"/>
          </a:p>
        </p:txBody>
      </p:sp>
    </p:spTree>
    <p:extLst>
      <p:ext uri="{BB962C8B-B14F-4D97-AF65-F5344CB8AC3E}">
        <p14:creationId xmlns:p14="http://schemas.microsoft.com/office/powerpoint/2010/main" val="4229629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E81642-1394-4F2A-62F4-4E03BDFDE2C2}"/>
              </a:ext>
            </a:extLst>
          </p:cNvPr>
          <p:cNvSpPr>
            <a:spLocks noGrp="1"/>
          </p:cNvSpPr>
          <p:nvPr>
            <p:ph type="title"/>
          </p:nvPr>
        </p:nvSpPr>
        <p:spPr>
          <a:xfrm>
            <a:off x="283251" y="180555"/>
            <a:ext cx="8403661" cy="536815"/>
          </a:xfrm>
        </p:spPr>
        <p:txBody>
          <a:bodyPr/>
          <a:lstStyle/>
          <a:p>
            <a:r>
              <a:rPr lang="en-US" b="1" kern="1200">
                <a:solidFill>
                  <a:srgbClr val="C00000"/>
                </a:solidFill>
                <a:latin typeface="Montserrat" panose="00000500000000000000" pitchFamily="2" charset="0"/>
                <a:ea typeface="Open Sans" panose="020B0606030504020204" pitchFamily="34" charset="0"/>
                <a:cs typeface="Open Sans" panose="020B0606030504020204" pitchFamily="34" charset="0"/>
              </a:rPr>
              <a:t>New Chart Segments</a:t>
            </a:r>
            <a:br>
              <a:rPr lang="en-US" sz="4267">
                <a:solidFill>
                  <a:schemeClr val="bg1">
                    <a:lumMod val="50000"/>
                  </a:schemeClr>
                </a:solidFill>
              </a:rPr>
            </a:br>
            <a:endParaRPr lang="en-US" sz="1600">
              <a:solidFill>
                <a:schemeClr val="tx1"/>
              </a:solidFill>
              <a:latin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9B184E58-787A-4DA2-F0DE-44417E87E041}"/>
              </a:ext>
            </a:extLst>
          </p:cNvPr>
          <p:cNvSpPr txBox="1">
            <a:spLocks/>
          </p:cNvSpPr>
          <p:nvPr/>
        </p:nvSpPr>
        <p:spPr>
          <a:xfrm>
            <a:off x="283251" y="717370"/>
            <a:ext cx="11694567" cy="3605701"/>
          </a:xfrm>
          <a:prstGeom prst="rect">
            <a:avLst/>
          </a:prstGeom>
          <a:solidFill>
            <a:schemeClr val="bg1"/>
          </a:solidFill>
        </p:spPr>
        <p:txBody>
          <a:bodyPr lIns="121920" tIns="60960" rIns="121920" bIns="6096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ontserrat" panose="00000500000000000000" pitchFamily="2" charset="0"/>
              </a:rPr>
              <a:t>Entity</a:t>
            </a:r>
            <a:r>
              <a:rPr lang="en-US">
                <a:latin typeface="Montserrat" panose="00000500000000000000" pitchFamily="2" charset="0"/>
              </a:rPr>
              <a:t> – Major institutional operating unit (e.g. SBF, SBU).</a:t>
            </a:r>
          </a:p>
          <a:p>
            <a:endParaRPr lang="en-US">
              <a:latin typeface="Montserrat" panose="00000500000000000000" pitchFamily="2" charset="0"/>
            </a:endParaRPr>
          </a:p>
          <a:p>
            <a:r>
              <a:rPr lang="en-US" b="1">
                <a:latin typeface="Montserrat" panose="00000500000000000000" pitchFamily="2" charset="0"/>
              </a:rPr>
              <a:t>Org</a:t>
            </a:r>
            <a:r>
              <a:rPr lang="en-US">
                <a:latin typeface="Montserrat" panose="00000500000000000000" pitchFamily="2" charset="0"/>
              </a:rPr>
              <a:t> – An operating area that is responsible or benefits from the specific transaction.  The area must have intended permanence and must have an employee and/or a financial budget greater than $100,000.</a:t>
            </a:r>
          </a:p>
          <a:p>
            <a:endParaRPr lang="en-US">
              <a:latin typeface="Montserrat" panose="00000500000000000000" pitchFamily="2" charset="0"/>
            </a:endParaRPr>
          </a:p>
          <a:p>
            <a:r>
              <a:rPr lang="en-US" b="1">
                <a:latin typeface="Montserrat" panose="00000500000000000000" pitchFamily="2" charset="0"/>
              </a:rPr>
              <a:t>Fund Type </a:t>
            </a:r>
            <a:r>
              <a:rPr lang="en-US">
                <a:latin typeface="Montserrat" panose="00000500000000000000" pitchFamily="2" charset="0"/>
              </a:rPr>
              <a:t>– A classification of the funds based on how the funds are allowed to be used.</a:t>
            </a:r>
          </a:p>
          <a:p>
            <a:endParaRPr lang="en-US">
              <a:latin typeface="Montserrat" panose="00000500000000000000" pitchFamily="2" charset="0"/>
            </a:endParaRPr>
          </a:p>
          <a:p>
            <a:r>
              <a:rPr lang="en-US" b="1">
                <a:solidFill>
                  <a:schemeClr val="bg2"/>
                </a:solidFill>
                <a:highlight>
                  <a:srgbClr val="FFFF00"/>
                </a:highlight>
                <a:latin typeface="Montserrat" panose="00000500000000000000" pitchFamily="2" charset="0"/>
              </a:rPr>
              <a:t>Fund Source </a:t>
            </a:r>
            <a:r>
              <a:rPr lang="en-US">
                <a:latin typeface="Montserrat" panose="00000500000000000000" pitchFamily="2" charset="0"/>
              </a:rPr>
              <a:t>– A self-balancing set of accounts categorized by purpose, ownership, responsibility or restriction.</a:t>
            </a:r>
          </a:p>
          <a:p>
            <a:endParaRPr lang="en-US">
              <a:latin typeface="Montserrat" panose="00000500000000000000" pitchFamily="2" charset="0"/>
            </a:endParaRPr>
          </a:p>
          <a:p>
            <a:r>
              <a:rPr lang="en-US" b="1">
                <a:latin typeface="Montserrat" panose="00000500000000000000" pitchFamily="2" charset="0"/>
              </a:rPr>
              <a:t>Account</a:t>
            </a:r>
            <a:r>
              <a:rPr lang="en-US">
                <a:latin typeface="Montserrat" panose="00000500000000000000" pitchFamily="2" charset="0"/>
              </a:rPr>
              <a:t> – Nature of the transaction (e.g. asset, liability, expense, revenue, net position).</a:t>
            </a:r>
          </a:p>
          <a:p>
            <a:endParaRPr lang="en-US">
              <a:latin typeface="Montserrat" panose="00000500000000000000" pitchFamily="2" charset="0"/>
            </a:endParaRPr>
          </a:p>
          <a:p>
            <a:r>
              <a:rPr lang="en-US" b="1">
                <a:latin typeface="Montserrat" panose="00000500000000000000" pitchFamily="2" charset="0"/>
              </a:rPr>
              <a:t>Classification</a:t>
            </a:r>
            <a:r>
              <a:rPr lang="en-US">
                <a:latin typeface="Montserrat" panose="00000500000000000000" pitchFamily="2" charset="0"/>
              </a:rPr>
              <a:t> – A classification of the balance sheet, revenue or expense transaction.</a:t>
            </a:r>
          </a:p>
          <a:p>
            <a:endParaRPr lang="en-US">
              <a:latin typeface="Montserrat" panose="00000500000000000000" pitchFamily="2" charset="0"/>
            </a:endParaRPr>
          </a:p>
          <a:p>
            <a:r>
              <a:rPr lang="en-US" b="1">
                <a:latin typeface="Montserrat" panose="00000500000000000000" pitchFamily="2" charset="0"/>
              </a:rPr>
              <a:t>Initiative </a:t>
            </a:r>
            <a:r>
              <a:rPr lang="en-US">
                <a:latin typeface="Montserrat" panose="00000500000000000000" pitchFamily="2" charset="0"/>
              </a:rPr>
              <a:t>– Cross-organization used segment to identify activity for organization initiatives and/or where two or more departments contribute.</a:t>
            </a:r>
          </a:p>
          <a:p>
            <a:endParaRPr lang="en-US">
              <a:latin typeface="Montserrat" panose="00000500000000000000" pitchFamily="2" charset="0"/>
            </a:endParaRPr>
          </a:p>
          <a:p>
            <a:r>
              <a:rPr lang="en-US" b="1">
                <a:latin typeface="Montserrat" panose="00000500000000000000" pitchFamily="2" charset="0"/>
              </a:rPr>
              <a:t>Budget Year </a:t>
            </a:r>
            <a:r>
              <a:rPr lang="en-US">
                <a:latin typeface="Montserrat" panose="00000500000000000000" pitchFamily="2" charset="0"/>
              </a:rPr>
              <a:t>– An identification of the budget year for prior budget spending.</a:t>
            </a:r>
          </a:p>
          <a:p>
            <a:endParaRPr lang="en-US">
              <a:latin typeface="Montserrat" panose="00000500000000000000" pitchFamily="2" charset="0"/>
            </a:endParaRPr>
          </a:p>
          <a:p>
            <a:r>
              <a:rPr lang="en-US" b="1">
                <a:latin typeface="Montserrat" panose="00000500000000000000" pitchFamily="2" charset="0"/>
              </a:rPr>
              <a:t>Future</a:t>
            </a:r>
            <a:r>
              <a:rPr lang="en-US">
                <a:latin typeface="Montserrat" panose="00000500000000000000" pitchFamily="2" charset="0"/>
              </a:rPr>
              <a:t> – A segment that allows for growth in the future.</a:t>
            </a:r>
          </a:p>
          <a:p>
            <a:pPr marL="541853" indent="-380990">
              <a:buFont typeface="Arial" panose="020B0604020202020204" pitchFamily="34" charset="0"/>
              <a:buChar char="•"/>
            </a:pPr>
            <a:endParaRPr lang="en-US" sz="2400"/>
          </a:p>
          <a:p>
            <a:pPr marL="380990" indent="-380990">
              <a:buFont typeface="Arial" panose="020B0604020202020204" pitchFamily="34" charset="0"/>
              <a:buChar char="•"/>
            </a:pPr>
            <a:endParaRPr lang="en-US" sz="2400"/>
          </a:p>
        </p:txBody>
      </p:sp>
      <p:pic>
        <p:nvPicPr>
          <p:cNvPr id="3" name="Picture 2" descr="A diagram of a combination of segments in the COA chartstring. ">
            <a:extLst>
              <a:ext uri="{FF2B5EF4-FFF2-40B4-BE49-F238E27FC236}">
                <a16:creationId xmlns:a16="http://schemas.microsoft.com/office/drawing/2014/main" id="{69BFF4C8-273A-62B2-EEE6-520E7816CA86}"/>
              </a:ext>
            </a:extLst>
          </p:cNvPr>
          <p:cNvPicPr>
            <a:picLocks noChangeAspect="1"/>
          </p:cNvPicPr>
          <p:nvPr/>
        </p:nvPicPr>
        <p:blipFill>
          <a:blip r:embed="rId2"/>
          <a:stretch>
            <a:fillRect/>
          </a:stretch>
        </p:blipFill>
        <p:spPr>
          <a:xfrm>
            <a:off x="3113629" y="4963226"/>
            <a:ext cx="6673436" cy="1830766"/>
          </a:xfrm>
          <a:prstGeom prst="rect">
            <a:avLst/>
          </a:prstGeom>
        </p:spPr>
      </p:pic>
    </p:spTree>
    <p:extLst>
      <p:ext uri="{BB962C8B-B14F-4D97-AF65-F5344CB8AC3E}">
        <p14:creationId xmlns:p14="http://schemas.microsoft.com/office/powerpoint/2010/main" val="1453502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2C82B1E-5106-6CFF-8018-38E587EF937E}"/>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C7B68CA6-9BEE-F03E-73B7-FFDC0C058F2C}"/>
              </a:ext>
            </a:extLst>
          </p:cNvPr>
          <p:cNvSpPr txBox="1">
            <a:spLocks noGrp="1"/>
          </p:cNvSpPr>
          <p:nvPr>
            <p:ph type="title" idx="4294967295"/>
          </p:nvPr>
        </p:nvSpPr>
        <p:spPr>
          <a:xfrm>
            <a:off x="690563" y="1462088"/>
            <a:ext cx="10515600" cy="3267075"/>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6400" b="1" i="0" u="none" strike="noStrike" kern="120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rPr>
              <a:t>Networking Activity</a:t>
            </a:r>
            <a:endParaRPr kumimoji="0" lang="en-US" sz="2400" b="1" i="0" u="none" strike="noStrike" kern="120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67" b="0" i="0" u="none" strike="noStrike" kern="1200" cap="none" spc="0" normalizeH="0" baseline="0" noProof="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867" b="1" i="0" u="none" strike="noStrike" kern="1200" cap="none" spc="0" normalizeH="0" baseline="0" noProof="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4A5E5B8B-6501-B0F7-BFD0-A385B4280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931" y="314220"/>
            <a:ext cx="1198919" cy="358831"/>
          </a:xfrm>
          <a:prstGeom prst="rect">
            <a:avLst/>
          </a:prstGeom>
        </p:spPr>
      </p:pic>
      <p:pic>
        <p:nvPicPr>
          <p:cNvPr id="3" name="Picture 2">
            <a:extLst>
              <a:ext uri="{FF2B5EF4-FFF2-40B4-BE49-F238E27FC236}">
                <a16:creationId xmlns:a16="http://schemas.microsoft.com/office/drawing/2014/main" id="{6D442E8F-F621-F840-D33E-0240C603C75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82" y="392147"/>
            <a:ext cx="1703272" cy="247403"/>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ED020B9-465F-E183-E636-C135103B9BC7}"/>
                  </a:ext>
                  <a:ext uri="{C183D7F6-B498-43B3-948B-1728B52AA6E4}">
                    <adec:decorative xmlns:adec="http://schemas.microsoft.com/office/drawing/2017/decorative" val="1"/>
                  </a:ext>
                </a:extLst>
              </p14:cNvPr>
              <p14:cNvContentPartPr/>
              <p14:nvPr/>
            </p14:nvContentPartPr>
            <p14:xfrm>
              <a:off x="2078299" y="-285749"/>
              <a:ext cx="13607" cy="13607"/>
            </p14:xfrm>
          </p:contentPart>
        </mc:Choice>
        <mc:Fallback xmlns="">
          <p:pic>
            <p:nvPicPr>
              <p:cNvPr id="4" name="Ink 3">
                <a:extLst>
                  <a:ext uri="{FF2B5EF4-FFF2-40B4-BE49-F238E27FC236}">
                    <a16:creationId xmlns:a16="http://schemas.microsoft.com/office/drawing/2014/main" id="{AED020B9-465F-E183-E636-C135103B9BC7}"/>
                  </a:ext>
                  <a:ext uri="{C183D7F6-B498-43B3-948B-1728B52AA6E4}">
                    <adec:decorative xmlns:adec="http://schemas.microsoft.com/office/drawing/2017/decorative" val="1"/>
                  </a:ext>
                </a:extLst>
              </p:cNvPr>
              <p:cNvPicPr/>
              <p:nvPr/>
            </p:nvPicPr>
            <p:blipFill>
              <a:blip r:embed="rId6"/>
              <a:stretch>
                <a:fillRect/>
              </a:stretch>
            </p:blipFill>
            <p:spPr>
              <a:xfrm>
                <a:off x="2016449" y="-966099"/>
                <a:ext cx="136070" cy="1360700"/>
              </a:xfrm>
              <a:prstGeom prst="rect">
                <a:avLst/>
              </a:prstGeom>
            </p:spPr>
          </p:pic>
        </mc:Fallback>
      </mc:AlternateContent>
    </p:spTree>
    <p:extLst>
      <p:ext uri="{BB962C8B-B14F-4D97-AF65-F5344CB8AC3E}">
        <p14:creationId xmlns:p14="http://schemas.microsoft.com/office/powerpoint/2010/main" val="1035588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38F47D-0BDA-BAD0-87FE-701F9BFD380C}"/>
              </a:ext>
            </a:extLst>
          </p:cNvPr>
          <p:cNvSpPr>
            <a:spLocks noGrp="1"/>
          </p:cNvSpPr>
          <p:nvPr>
            <p:ph type="title" idx="4294967295"/>
          </p:nvPr>
        </p:nvSpPr>
        <p:spPr>
          <a:xfrm>
            <a:off x="348288" y="112033"/>
            <a:ext cx="10723563" cy="609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Elevator Pitch</a:t>
            </a:r>
          </a:p>
        </p:txBody>
      </p:sp>
      <p:sp>
        <p:nvSpPr>
          <p:cNvPr id="7" name="TextBox 6">
            <a:extLst>
              <a:ext uri="{FF2B5EF4-FFF2-40B4-BE49-F238E27FC236}">
                <a16:creationId xmlns:a16="http://schemas.microsoft.com/office/drawing/2014/main" id="{5F5C09B8-6DC9-CF33-BD22-CE2B564AEF80}"/>
              </a:ext>
            </a:extLst>
          </p:cNvPr>
          <p:cNvSpPr txBox="1"/>
          <p:nvPr/>
        </p:nvSpPr>
        <p:spPr>
          <a:xfrm>
            <a:off x="380874" y="587440"/>
            <a:ext cx="11471848" cy="1169551"/>
          </a:xfrm>
          <a:prstGeom prst="rect">
            <a:avLst/>
          </a:prstGeom>
          <a:noFill/>
        </p:spPr>
        <p:txBody>
          <a:bodyPr wrap="square" rtlCol="0">
            <a:spAutoFit/>
          </a:bodyPr>
          <a:lstStyle/>
          <a:p>
            <a:r>
              <a:rPr lang="en-US" sz="1400">
                <a:latin typeface="Montserrat" panose="00000500000000000000" pitchFamily="2" charset="0"/>
              </a:rPr>
              <a:t>In Breakouts (</a:t>
            </a:r>
            <a:r>
              <a:rPr lang="en-US" sz="1400" b="1">
                <a:latin typeface="Montserrat" panose="00000500000000000000" pitchFamily="2" charset="0"/>
              </a:rPr>
              <a:t>groups of 5</a:t>
            </a:r>
            <a:r>
              <a:rPr lang="en-US" sz="1400">
                <a:latin typeface="Montserrat" panose="00000500000000000000" pitchFamily="2" charset="0"/>
              </a:rPr>
              <a:t>), WolfieONE Champions are given </a:t>
            </a:r>
            <a:r>
              <a:rPr lang="en-US" sz="1400" b="1">
                <a:latin typeface="Montserrat" panose="00000500000000000000" pitchFamily="2" charset="0"/>
              </a:rPr>
              <a:t>10 minutes </a:t>
            </a:r>
            <a:r>
              <a:rPr lang="en-US" sz="1400">
                <a:latin typeface="Montserrat" panose="00000500000000000000" pitchFamily="2" charset="0"/>
              </a:rPr>
              <a:t>to network.  Create an Elevator pitch for your peers that illustrates a business challenge and how WolfieONE solves it.</a:t>
            </a:r>
          </a:p>
          <a:p>
            <a:endParaRPr lang="en-US" sz="1400">
              <a:latin typeface="Montserrat" panose="00000500000000000000" pitchFamily="2" charset="0"/>
            </a:endParaRPr>
          </a:p>
          <a:p>
            <a:r>
              <a:rPr lang="en-US" sz="1400" b="1">
                <a:latin typeface="Montserrat" panose="00000500000000000000" pitchFamily="2" charset="0"/>
              </a:rPr>
              <a:t>Prompt: </a:t>
            </a:r>
            <a:r>
              <a:rPr lang="en-US" sz="1400">
                <a:latin typeface="Montserrat" panose="00000500000000000000" pitchFamily="2" charset="0"/>
              </a:rPr>
              <a:t>Problem statement (current state, </a:t>
            </a:r>
            <a:r>
              <a:rPr lang="en-US" sz="1400" b="1">
                <a:latin typeface="Montserrat" panose="00000500000000000000" pitchFamily="2" charset="0"/>
              </a:rPr>
              <a:t>choose</a:t>
            </a:r>
            <a:r>
              <a:rPr lang="en-US" sz="1400">
                <a:latin typeface="Montserrat" panose="00000500000000000000" pitchFamily="2" charset="0"/>
              </a:rPr>
              <a:t> </a:t>
            </a:r>
            <a:r>
              <a:rPr lang="en-US" sz="1400" b="1">
                <a:latin typeface="Montserrat" panose="00000500000000000000" pitchFamily="2" charset="0"/>
              </a:rPr>
              <a:t>ERP or HCM </a:t>
            </a:r>
            <a:r>
              <a:rPr lang="en-US" sz="1400">
                <a:latin typeface="Montserrat" panose="00000500000000000000" pitchFamily="2" charset="0"/>
              </a:rPr>
              <a:t>for your pod, and then a process area, for example “HR: too many levels of approval or too many approvers for recruiting”</a:t>
            </a:r>
            <a:endParaRPr lang="en-US" sz="2400"/>
          </a:p>
        </p:txBody>
      </p:sp>
      <p:sp>
        <p:nvSpPr>
          <p:cNvPr id="3" name="Content Placeholder 2">
            <a:extLst>
              <a:ext uri="{FF2B5EF4-FFF2-40B4-BE49-F238E27FC236}">
                <a16:creationId xmlns:a16="http://schemas.microsoft.com/office/drawing/2014/main" id="{B1B39B1E-F62E-E256-7552-582273E9731B}"/>
              </a:ext>
            </a:extLst>
          </p:cNvPr>
          <p:cNvSpPr>
            <a:spLocks noGrp="1"/>
          </p:cNvSpPr>
          <p:nvPr>
            <p:ph sz="quarter" idx="4294967295"/>
          </p:nvPr>
        </p:nvSpPr>
        <p:spPr>
          <a:xfrm>
            <a:off x="797598" y="1766410"/>
            <a:ext cx="2208213" cy="606425"/>
          </a:xfrm>
          <a:prstGeom prst="rect">
            <a:avLst/>
          </a:prstGeom>
        </p:spPr>
        <p:txBody>
          <a:bodyPr anchor="ctr">
            <a:normAutofit/>
          </a:bodyPr>
          <a:lstStyle/>
          <a:p>
            <a:pPr marL="0" indent="0">
              <a:buNone/>
            </a:pPr>
            <a:r>
              <a:rPr lang="en-US" sz="1600">
                <a:latin typeface="Montserrat" panose="00000500000000000000" pitchFamily="2" charset="0"/>
              </a:rPr>
              <a:t>Craft Your Elevator Pitch </a:t>
            </a:r>
            <a:endParaRPr lang="en-US" sz="2000">
              <a:latin typeface="Montserrat" panose="00000500000000000000" pitchFamily="2" charset="0"/>
            </a:endParaRPr>
          </a:p>
        </p:txBody>
      </p:sp>
      <p:sp>
        <p:nvSpPr>
          <p:cNvPr id="9" name="TextBox 8">
            <a:extLst>
              <a:ext uri="{FF2B5EF4-FFF2-40B4-BE49-F238E27FC236}">
                <a16:creationId xmlns:a16="http://schemas.microsoft.com/office/drawing/2014/main" id="{DD16AF7F-073F-3C6A-4A9E-42FC59780C34}"/>
              </a:ext>
            </a:extLst>
          </p:cNvPr>
          <p:cNvSpPr txBox="1"/>
          <p:nvPr/>
        </p:nvSpPr>
        <p:spPr>
          <a:xfrm>
            <a:off x="3927486" y="1750547"/>
            <a:ext cx="3744687" cy="830997"/>
          </a:xfrm>
          <a:prstGeom prst="rect">
            <a:avLst/>
          </a:prstGeom>
          <a:noFill/>
        </p:spPr>
        <p:txBody>
          <a:bodyPr wrap="square">
            <a:spAutoFit/>
          </a:bodyPr>
          <a:lstStyle/>
          <a:p>
            <a:pPr fontAlgn="base">
              <a:spcAft>
                <a:spcPts val="600"/>
              </a:spcAft>
            </a:pPr>
            <a:r>
              <a:rPr lang="en-US" sz="1600" b="1">
                <a:latin typeface="Montserrat" panose="00000500000000000000" pitchFamily="2" charset="0"/>
              </a:rPr>
              <a:t>Pair up </a:t>
            </a:r>
            <a:r>
              <a:rPr lang="en-US" sz="1600">
                <a:latin typeface="Montserrat" panose="00000500000000000000" pitchFamily="2" charset="0"/>
              </a:rPr>
              <a:t>at your table or </a:t>
            </a:r>
            <a:r>
              <a:rPr lang="en-US" sz="1600" b="1">
                <a:latin typeface="Montserrat" panose="00000500000000000000" pitchFamily="2" charset="0"/>
              </a:rPr>
              <a:t>take turns </a:t>
            </a:r>
            <a:r>
              <a:rPr lang="en-US" sz="1600">
                <a:latin typeface="Montserrat" panose="00000500000000000000" pitchFamily="2" charset="0"/>
              </a:rPr>
              <a:t>as a table group and </a:t>
            </a:r>
            <a:r>
              <a:rPr lang="en-US" sz="1600" b="1">
                <a:latin typeface="Montserrat" panose="00000500000000000000" pitchFamily="2" charset="0"/>
              </a:rPr>
              <a:t>practice your pitch</a:t>
            </a:r>
            <a:r>
              <a:rPr lang="en-US" sz="1600">
                <a:latin typeface="Montserrat" panose="00000500000000000000" pitchFamily="2" charset="0"/>
              </a:rPr>
              <a:t>!</a:t>
            </a:r>
          </a:p>
        </p:txBody>
      </p:sp>
      <p:sp>
        <p:nvSpPr>
          <p:cNvPr id="10" name="TextBox 9">
            <a:extLst>
              <a:ext uri="{FF2B5EF4-FFF2-40B4-BE49-F238E27FC236}">
                <a16:creationId xmlns:a16="http://schemas.microsoft.com/office/drawing/2014/main" id="{FDBC64D2-C0AB-9146-76A7-74202E490224}"/>
              </a:ext>
            </a:extLst>
          </p:cNvPr>
          <p:cNvSpPr txBox="1"/>
          <p:nvPr/>
        </p:nvSpPr>
        <p:spPr>
          <a:xfrm>
            <a:off x="8540721" y="1777979"/>
            <a:ext cx="3422679" cy="584775"/>
          </a:xfrm>
          <a:prstGeom prst="rect">
            <a:avLst/>
          </a:prstGeom>
          <a:noFill/>
        </p:spPr>
        <p:txBody>
          <a:bodyPr wrap="square">
            <a:spAutoFit/>
          </a:bodyPr>
          <a:lstStyle/>
          <a:p>
            <a:pPr fontAlgn="base">
              <a:spcAft>
                <a:spcPts val="600"/>
              </a:spcAft>
            </a:pPr>
            <a:r>
              <a:rPr lang="en-US" sz="1600">
                <a:latin typeface="Montserrat" panose="00000500000000000000" pitchFamily="2" charset="0"/>
              </a:rPr>
              <a:t>Come back together and </a:t>
            </a:r>
            <a:r>
              <a:rPr lang="en-US" sz="1600" b="1">
                <a:latin typeface="Montserrat" panose="00000500000000000000" pitchFamily="2" charset="0"/>
              </a:rPr>
              <a:t>share pitches </a:t>
            </a:r>
            <a:r>
              <a:rPr lang="en-US" sz="1600">
                <a:latin typeface="Montserrat" panose="00000500000000000000" pitchFamily="2" charset="0"/>
              </a:rPr>
              <a:t>with the full group.</a:t>
            </a:r>
          </a:p>
        </p:txBody>
      </p:sp>
      <p:pic>
        <p:nvPicPr>
          <p:cNvPr id="12" name="Graphic 11">
            <a:extLst>
              <a:ext uri="{FF2B5EF4-FFF2-40B4-BE49-F238E27FC236}">
                <a16:creationId xmlns:a16="http://schemas.microsoft.com/office/drawing/2014/main" id="{B6226D7A-A599-5DD8-2B71-02C09A8B323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1813" y="1766410"/>
            <a:ext cx="584775" cy="584775"/>
          </a:xfrm>
          <a:prstGeom prst="rect">
            <a:avLst/>
          </a:prstGeom>
        </p:spPr>
      </p:pic>
      <p:pic>
        <p:nvPicPr>
          <p:cNvPr id="14" name="Graphic 13">
            <a:extLst>
              <a:ext uri="{FF2B5EF4-FFF2-40B4-BE49-F238E27FC236}">
                <a16:creationId xmlns:a16="http://schemas.microsoft.com/office/drawing/2014/main" id="{7387B458-89BD-0058-ED06-EF0668261B7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7341" y="1766770"/>
            <a:ext cx="584775" cy="584775"/>
          </a:xfrm>
          <a:prstGeom prst="rect">
            <a:avLst/>
          </a:prstGeom>
        </p:spPr>
      </p:pic>
      <p:pic>
        <p:nvPicPr>
          <p:cNvPr id="16" name="Graphic 15">
            <a:extLst>
              <a:ext uri="{FF2B5EF4-FFF2-40B4-BE49-F238E27FC236}">
                <a16:creationId xmlns:a16="http://schemas.microsoft.com/office/drawing/2014/main" id="{16CA8617-B7D3-9D71-78D0-1C34F45F278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987" y="1744945"/>
            <a:ext cx="584775" cy="584775"/>
          </a:xfrm>
          <a:prstGeom prst="rect">
            <a:avLst/>
          </a:prstGeom>
        </p:spPr>
      </p:pic>
      <p:graphicFrame>
        <p:nvGraphicFramePr>
          <p:cNvPr id="17" name="Table 17">
            <a:extLst>
              <a:ext uri="{FF2B5EF4-FFF2-40B4-BE49-F238E27FC236}">
                <a16:creationId xmlns:a16="http://schemas.microsoft.com/office/drawing/2014/main" id="{B67E9C39-0F6E-A42E-DC79-CE9BDEAE838A}"/>
              </a:ext>
            </a:extLst>
          </p:cNvPr>
          <p:cNvGraphicFramePr>
            <a:graphicFrameLocks noGrp="1"/>
          </p:cNvGraphicFramePr>
          <p:nvPr>
            <p:extLst>
              <p:ext uri="{D42A27DB-BD31-4B8C-83A1-F6EECF244321}">
                <p14:modId xmlns:p14="http://schemas.microsoft.com/office/powerpoint/2010/main" val="1005980328"/>
              </p:ext>
            </p:extLst>
          </p:nvPr>
        </p:nvGraphicFramePr>
        <p:xfrm>
          <a:off x="348288" y="2674951"/>
          <a:ext cx="11504433" cy="3901873"/>
        </p:xfrm>
        <a:graphic>
          <a:graphicData uri="http://schemas.openxmlformats.org/drawingml/2006/table">
            <a:tbl>
              <a:tblPr firstRow="1" bandRow="1">
                <a:tableStyleId>{5C22544A-7EE6-4342-B048-85BDC9FD1C3A}</a:tableStyleId>
              </a:tblPr>
              <a:tblGrid>
                <a:gridCol w="1331904">
                  <a:extLst>
                    <a:ext uri="{9D8B030D-6E8A-4147-A177-3AD203B41FA5}">
                      <a16:colId xmlns:a16="http://schemas.microsoft.com/office/drawing/2014/main" val="928052801"/>
                    </a:ext>
                  </a:extLst>
                </a:gridCol>
                <a:gridCol w="4412136">
                  <a:extLst>
                    <a:ext uri="{9D8B030D-6E8A-4147-A177-3AD203B41FA5}">
                      <a16:colId xmlns:a16="http://schemas.microsoft.com/office/drawing/2014/main" val="1486797175"/>
                    </a:ext>
                  </a:extLst>
                </a:gridCol>
                <a:gridCol w="5760393">
                  <a:extLst>
                    <a:ext uri="{9D8B030D-6E8A-4147-A177-3AD203B41FA5}">
                      <a16:colId xmlns:a16="http://schemas.microsoft.com/office/drawing/2014/main" val="1630542543"/>
                    </a:ext>
                  </a:extLst>
                </a:gridCol>
              </a:tblGrid>
              <a:tr h="305114">
                <a:tc>
                  <a:txBody>
                    <a:bodyPr/>
                    <a:lstStyle/>
                    <a:p>
                      <a:pPr algn="l"/>
                      <a:r>
                        <a:rPr lang="en-US" sz="1100" b="1">
                          <a:solidFill>
                            <a:schemeClr val="tx1"/>
                          </a:solidFill>
                          <a:latin typeface="Montserrat" panose="00000500000000000000" pitchFamily="2" charset="0"/>
                        </a:rPr>
                        <a:t>Steps</a:t>
                      </a:r>
                    </a:p>
                  </a:txBody>
                  <a:tcPr anchor="ctr">
                    <a:lnB w="12700" cap="flat" cmpd="sng" algn="ctr">
                      <a:solidFill>
                        <a:schemeClr val="accent3"/>
                      </a:solidFill>
                      <a:prstDash val="solid"/>
                      <a:round/>
                      <a:headEnd type="none" w="med" len="med"/>
                      <a:tailEnd type="none" w="med" len="med"/>
                    </a:lnB>
                    <a:solidFill>
                      <a:schemeClr val="bg1"/>
                    </a:solidFill>
                  </a:tcPr>
                </a:tc>
                <a:tc>
                  <a:txBody>
                    <a:bodyPr/>
                    <a:lstStyle/>
                    <a:p>
                      <a:r>
                        <a:rPr lang="en-US" sz="1100" b="1">
                          <a:solidFill>
                            <a:schemeClr val="tx1"/>
                          </a:solidFill>
                          <a:latin typeface="Montserrat" panose="00000500000000000000" pitchFamily="2" charset="0"/>
                        </a:rPr>
                        <a:t>Prompt</a:t>
                      </a:r>
                    </a:p>
                  </a:txBody>
                  <a:tcPr anchor="ctr">
                    <a:lnR w="12700" cap="flat" cmpd="sng" algn="ctr">
                      <a:solidFill>
                        <a:schemeClr val="tx1"/>
                      </a:solidFill>
                      <a:prstDash val="solid"/>
                      <a:round/>
                      <a:headEnd type="none" w="med" len="med"/>
                      <a:tailEnd type="none" w="med" len="med"/>
                    </a:lnR>
                    <a:lnB w="12700" cap="flat" cmpd="sng" algn="ctr">
                      <a:solidFill>
                        <a:schemeClr val="accent3"/>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100" b="1">
                          <a:solidFill>
                            <a:schemeClr val="tx1"/>
                          </a:solidFill>
                          <a:latin typeface="Montserrat" panose="00000500000000000000" pitchFamily="2" charset="0"/>
                        </a:rPr>
                        <a:t>Hints</a:t>
                      </a:r>
                    </a:p>
                  </a:txBody>
                  <a:tcPr anchor="ctr">
                    <a:lnL w="12700" cap="flat" cmpd="sng" algn="ctr">
                      <a:solidFill>
                        <a:schemeClr val="tx1"/>
                      </a:solidFill>
                      <a:prstDash val="solid"/>
                      <a:round/>
                      <a:headEnd type="none" w="med" len="med"/>
                      <a:tailEnd type="none" w="med" len="med"/>
                    </a:lnL>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2761349343"/>
                  </a:ext>
                </a:extLst>
              </a:tr>
              <a:tr h="520583">
                <a:tc>
                  <a:txBody>
                    <a:bodyPr/>
                    <a:lstStyle/>
                    <a:p>
                      <a:pPr algn="l"/>
                      <a:r>
                        <a:rPr lang="en-US" sz="1600" b="1">
                          <a:latin typeface="+mn-lt"/>
                        </a:rPr>
                        <a:t>Opening</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r>
                        <a:rPr lang="en-US" sz="1400" b="0" i="0">
                          <a:solidFill>
                            <a:srgbClr val="000000"/>
                          </a:solidFill>
                          <a:effectLst/>
                          <a:latin typeface="Montserrat" panose="00000500000000000000" pitchFamily="2" charset="0"/>
                        </a:rPr>
                        <a:t>Start with an engaging opening to capture attention</a:t>
                      </a:r>
                      <a:endParaRPr lang="en-US" sz="1400">
                        <a:latin typeface="Montserrat" panose="00000500000000000000" pitchFamily="2" charset="0"/>
                      </a:endParaRPr>
                    </a:p>
                  </a:txBody>
                  <a:tcPr anchor="ctr">
                    <a:lnR w="12700" cap="flat" cmpd="sng" algn="ctr">
                      <a:solidFill>
                        <a:schemeClr val="tx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400">
                          <a:latin typeface="Montserrat" panose="00000500000000000000" pitchFamily="2" charset="0"/>
                        </a:rPr>
                        <a:t>Example: “How might we fill vacancies faster and attract the best talent?”</a:t>
                      </a:r>
                    </a:p>
                  </a:txBody>
                  <a:tcPr anchor="ctr">
                    <a:lnL w="12700" cap="flat" cmpd="sng" algn="ctr">
                      <a:solidFill>
                        <a:schemeClr val="tx1"/>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2767831014"/>
                  </a:ext>
                </a:extLst>
              </a:tr>
              <a:tr h="739775">
                <a:tc>
                  <a:txBody>
                    <a:bodyPr/>
                    <a:lstStyle/>
                    <a:p>
                      <a:pPr algn="l"/>
                      <a:r>
                        <a:rPr lang="en-US" sz="1600" b="1">
                          <a:latin typeface="+mn-lt"/>
                        </a:rPr>
                        <a:t>Problem Statement</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ontserrat" panose="00000500000000000000" pitchFamily="2" charset="0"/>
                        </a:rPr>
                        <a:t>Clearly define a problem that your department faces that Oracle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ontserrat" panose="00000500000000000000" pitchFamily="2" charset="0"/>
                        </a:rPr>
                        <a:t> our new system, addresses.</a:t>
                      </a:r>
                    </a:p>
                  </a:txBody>
                  <a:tcPr anchor="ctr">
                    <a:lnR w="12700" cap="flat" cmpd="sng" algn="ctr">
                      <a:solidFill>
                        <a:schemeClr val="tx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400" i="1">
                          <a:solidFill>
                            <a:schemeClr val="tx1"/>
                          </a:solidFill>
                          <a:latin typeface="Montserrat" panose="00000500000000000000" pitchFamily="2" charset="0"/>
                        </a:rPr>
                        <a:t>What is a constant point of frustration of current systems? How does it impact the people using those systems?</a:t>
                      </a:r>
                    </a:p>
                    <a:p>
                      <a:pPr marL="285750" indent="-285750">
                        <a:buFont typeface="Arial" panose="020B0604020202020204" pitchFamily="34" charset="0"/>
                        <a:buChar char="•"/>
                      </a:pPr>
                      <a:r>
                        <a:rPr lang="en-US" sz="1400" i="1">
                          <a:solidFill>
                            <a:schemeClr val="tx1"/>
                          </a:solidFill>
                          <a:latin typeface="Montserrat" panose="00000500000000000000" pitchFamily="2" charset="0"/>
                        </a:rPr>
                        <a:t>Review earlier slides in your handout</a:t>
                      </a:r>
                      <a:endParaRPr lang="en-US" sz="1400">
                        <a:latin typeface="Montserrat" panose="00000500000000000000" pitchFamily="2" charset="0"/>
                      </a:endParaRPr>
                    </a:p>
                  </a:txBody>
                  <a:tcPr anchor="ctr">
                    <a:lnL w="12700" cap="flat" cmpd="sng" algn="ctr">
                      <a:solidFill>
                        <a:schemeClr val="tx1"/>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3497944189"/>
                  </a:ext>
                </a:extLst>
              </a:tr>
              <a:tr h="1125436">
                <a:tc>
                  <a:txBody>
                    <a:bodyPr/>
                    <a:lstStyle/>
                    <a:p>
                      <a:pPr algn="l"/>
                      <a:r>
                        <a:rPr lang="en-US" sz="1600" b="1">
                          <a:latin typeface="+mn-lt"/>
                        </a:rPr>
                        <a:t>Benefits</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Montserrat" panose="00000500000000000000" pitchFamily="2" charset="0"/>
                        </a:rPr>
                        <a:t>Highlight the system, the benefits to your department, and how it solves the problem. (What is on their minds, tailor the next step to how the WolfieONE benefits speaks to their needs)</a:t>
                      </a:r>
                    </a:p>
                  </a:txBody>
                  <a:tcPr anchor="ctr">
                    <a:lnR w="12700" cap="flat" cmpd="sng" algn="ctr">
                      <a:solidFill>
                        <a:schemeClr val="tx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400" i="1">
                          <a:solidFill>
                            <a:schemeClr val="tx1"/>
                          </a:solidFill>
                          <a:latin typeface="Montserrat" panose="00000500000000000000" pitchFamily="2" charset="0"/>
                        </a:rPr>
                        <a:t>Think back to your table talk conversations</a:t>
                      </a:r>
                    </a:p>
                    <a:p>
                      <a:pPr marL="285750" indent="-285750">
                        <a:buFont typeface="Arial" panose="020B0604020202020204" pitchFamily="34" charset="0"/>
                        <a:buChar char="•"/>
                      </a:pPr>
                      <a:r>
                        <a:rPr lang="en-US" sz="1400" i="1">
                          <a:solidFill>
                            <a:schemeClr val="tx1"/>
                          </a:solidFill>
                          <a:latin typeface="Montserrat" panose="00000500000000000000" pitchFamily="2" charset="0"/>
                        </a:rPr>
                        <a:t>What are people excited about with the move to Oracle Cloud?</a:t>
                      </a:r>
                    </a:p>
                    <a:p>
                      <a:pPr marL="285750" indent="-285750">
                        <a:buFont typeface="Arial" panose="020B0604020202020204" pitchFamily="34" charset="0"/>
                        <a:buChar char="•"/>
                      </a:pPr>
                      <a:r>
                        <a:rPr lang="en-US" sz="1400" i="1">
                          <a:solidFill>
                            <a:schemeClr val="tx1"/>
                          </a:solidFill>
                          <a:latin typeface="Montserrat" panose="00000500000000000000" pitchFamily="2" charset="0"/>
                        </a:rPr>
                        <a:t>You may refer to materials that emailed or on the WolfieONE website</a:t>
                      </a:r>
                    </a:p>
                  </a:txBody>
                  <a:tcPr anchor="ctr">
                    <a:lnL w="12700" cap="flat" cmpd="sng" algn="ctr">
                      <a:solidFill>
                        <a:schemeClr val="tx1"/>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2916658480"/>
                  </a:ext>
                </a:extLst>
              </a:tr>
              <a:tr h="1178161">
                <a:tc>
                  <a:txBody>
                    <a:bodyPr/>
                    <a:lstStyle/>
                    <a:p>
                      <a:pPr algn="l"/>
                      <a:r>
                        <a:rPr lang="en-US" sz="1600" b="1">
                          <a:latin typeface="+mn-lt"/>
                        </a:rPr>
                        <a:t>Call to Action</a:t>
                      </a:r>
                    </a:p>
                  </a:txBody>
                  <a:tcPr anchor="ctr">
                    <a:lnT w="12700" cap="flat" cmpd="sng" algn="ctr">
                      <a:solidFill>
                        <a:schemeClr val="accent3"/>
                      </a:solidFill>
                      <a:prstDash val="solid"/>
                      <a:round/>
                      <a:headEnd type="none" w="med" len="med"/>
                      <a:tailEnd type="none" w="med" len="med"/>
                    </a:lnT>
                    <a:solidFill>
                      <a:schemeClr val="bg1"/>
                    </a:solidFill>
                  </a:tcPr>
                </a:tc>
                <a:tc>
                  <a:txBody>
                    <a:bodyPr/>
                    <a:lstStyle/>
                    <a:p>
                      <a:r>
                        <a:rPr lang="en-US" sz="1400" b="0" i="0">
                          <a:solidFill>
                            <a:srgbClr val="000000"/>
                          </a:solidFill>
                          <a:effectLst/>
                          <a:latin typeface="Montserrat" panose="00000500000000000000" pitchFamily="2" charset="0"/>
                        </a:rPr>
                        <a:t>End with a clear call to action or next step for your peers</a:t>
                      </a:r>
                      <a:endParaRPr lang="en-US" sz="1400">
                        <a:latin typeface="Montserrat" panose="00000500000000000000" pitchFamily="2" charset="0"/>
                      </a:endParaRPr>
                    </a:p>
                  </a:txBody>
                  <a:tcPr anchor="ctr">
                    <a:lnR w="12700" cap="flat" cmpd="sng" algn="ctr">
                      <a:solidFill>
                        <a:schemeClr val="tx1"/>
                      </a:solidFill>
                      <a:prstDash val="solid"/>
                      <a:round/>
                      <a:headEnd type="none" w="med" len="med"/>
                      <a:tailEnd type="none" w="med" len="med"/>
                    </a:lnR>
                    <a:lnT w="12700" cap="flat" cmpd="sng" algn="ctr">
                      <a:solidFill>
                        <a:schemeClr val="accent3"/>
                      </a:solidFill>
                      <a:prstDash val="solid"/>
                      <a:round/>
                      <a:headEnd type="none" w="med" len="med"/>
                      <a:tailEnd type="none" w="med" len="med"/>
                    </a:lnT>
                    <a:solidFill>
                      <a:schemeClr val="bg1"/>
                    </a:solidFill>
                  </a:tcPr>
                </a:tc>
                <a:tc>
                  <a:txBody>
                    <a:bodyPr/>
                    <a:lstStyle/>
                    <a:p>
                      <a:pPr marL="285750" indent="-285750">
                        <a:buFont typeface="Arial" panose="020B0604020202020204" pitchFamily="34" charset="0"/>
                        <a:buChar char="•"/>
                      </a:pPr>
                      <a:r>
                        <a:rPr lang="en-US" sz="1400" i="1">
                          <a:solidFill>
                            <a:schemeClr val="tx1"/>
                          </a:solidFill>
                          <a:latin typeface="Montserrat" panose="00000500000000000000" pitchFamily="2" charset="0"/>
                        </a:rPr>
                        <a:t>Example: “I’m going to educate my peers by hosting a coffee chat with a focus on this one process area and invite a SME to help me present.”</a:t>
                      </a:r>
                    </a:p>
                  </a:txBody>
                  <a:tcPr anchor="ctr">
                    <a:lnL w="12700" cap="flat" cmpd="sng" algn="ctr">
                      <a:solidFill>
                        <a:schemeClr val="tx1"/>
                      </a:solidFill>
                      <a:prstDash val="solid"/>
                      <a:round/>
                      <a:headEnd type="none" w="med" len="med"/>
                      <a:tailEnd type="none" w="med" len="med"/>
                    </a:lnL>
                    <a:lnT w="12700" cap="flat" cmpd="sng" algn="ctr">
                      <a:solidFill>
                        <a:schemeClr val="accent3"/>
                      </a:solidFill>
                      <a:prstDash val="solid"/>
                      <a:round/>
                      <a:headEnd type="none" w="med" len="med"/>
                      <a:tailEnd type="none" w="med" len="med"/>
                    </a:lnT>
                    <a:solidFill>
                      <a:schemeClr val="bg1"/>
                    </a:solidFill>
                  </a:tcPr>
                </a:tc>
                <a:extLst>
                  <a:ext uri="{0D108BD9-81ED-4DB2-BD59-A6C34878D82A}">
                    <a16:rowId xmlns:a16="http://schemas.microsoft.com/office/drawing/2014/main" val="1288076647"/>
                  </a:ext>
                </a:extLst>
              </a:tr>
            </a:tbl>
          </a:graphicData>
        </a:graphic>
      </p:graphicFrame>
    </p:spTree>
    <p:extLst>
      <p:ext uri="{BB962C8B-B14F-4D97-AF65-F5344CB8AC3E}">
        <p14:creationId xmlns:p14="http://schemas.microsoft.com/office/powerpoint/2010/main" val="4008632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4025755B-305B-3AC4-80D0-CCA71C0C3D56}"/>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45E8E994-3176-5BFD-CF44-433F091317B8}"/>
              </a:ext>
            </a:extLst>
          </p:cNvPr>
          <p:cNvSpPr txBox="1">
            <a:spLocks noGrp="1"/>
          </p:cNvSpPr>
          <p:nvPr>
            <p:ph type="title" idx="4294967295"/>
          </p:nvPr>
        </p:nvSpPr>
        <p:spPr>
          <a:xfrm>
            <a:off x="690913" y="1462833"/>
            <a:ext cx="10515600" cy="3266161"/>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6400" b="1" i="0" u="none" strike="noStrike" kern="0" cap="none" spc="0" normalizeH="0" baseline="0" noProof="0">
                <a:ln>
                  <a:noFill/>
                </a:ln>
                <a:solidFill>
                  <a:srgbClr val="FFFFFF"/>
                </a:solidFill>
                <a:effectLst/>
                <a:uLnTx/>
                <a:uFillTx/>
                <a:latin typeface="Montserrat" panose="00000500000000000000" pitchFamily="2" charset="0"/>
                <a:ea typeface="Zilla Slab Medium"/>
                <a:cs typeface="Montserrat ExtraBold"/>
                <a:sym typeface="Montserrat ExtraBold"/>
              </a:rPr>
              <a:t>RECAP </a:t>
            </a: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2000" b="0" i="1" u="none" strike="noStrike" kern="0" cap="none" spc="0" normalizeH="0" baseline="0" noProof="0">
                <a:ln>
                  <a:noFill/>
                </a:ln>
                <a:solidFill>
                  <a:srgbClr val="FFFFFF"/>
                </a:solidFill>
                <a:effectLst/>
                <a:uLnTx/>
                <a:uFillTx/>
                <a:latin typeface="Montserrat ExtraBold"/>
                <a:ea typeface="Montserrat ExtraBold"/>
                <a:cs typeface="Montserrat ExtraBold"/>
                <a:sym typeface="Montserrat ExtraBold"/>
              </a:rPr>
              <a:t>Change Leader Network Training – Part 1</a:t>
            </a:r>
          </a:p>
          <a:p>
            <a:pPr marL="0" marR="0" lvl="0" indent="0" algn="l" defTabSz="914400" rtl="0" eaLnBrk="1" fontAlgn="auto" latinLnBrk="0" hangingPunct="1">
              <a:lnSpc>
                <a:spcPct val="90000"/>
              </a:lnSpc>
              <a:spcBef>
                <a:spcPts val="1000"/>
              </a:spcBef>
              <a:spcAft>
                <a:spcPts val="0"/>
              </a:spcAft>
              <a:buClr>
                <a:schemeClr val="lt1"/>
              </a:buClr>
              <a:buSzPts val="5000"/>
              <a:buFont typeface="Montserrat ExtraBold"/>
              <a:buNone/>
              <a:tabLst/>
              <a:defRPr/>
            </a:pPr>
            <a:endParaRPr kumimoji="0" lang="en-US" sz="6000" b="0" i="0" u="none" strike="noStrike" kern="0" cap="none" spc="0" normalizeH="0" baseline="0" noProof="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467" b="0" i="0" u="none" strike="noStrike" kern="0" cap="none" spc="0" normalizeH="0" baseline="0" noProof="0">
              <a:ln>
                <a:noFill/>
              </a:ln>
              <a:solidFill>
                <a:srgbClr val="FFFFFF"/>
              </a:solidFill>
              <a:effectLst/>
              <a:uLnTx/>
              <a:uFillTx/>
              <a:latin typeface="Zilla Slab Medium"/>
              <a:ea typeface="Zilla Slab Medium"/>
              <a:cs typeface="Zilla Slab Medium"/>
              <a:sym typeface="Zilla Slab Medium"/>
            </a:endParaRPr>
          </a:p>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endParaRPr kumimoji="0" lang="en-US" sz="1867"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pic>
        <p:nvPicPr>
          <p:cNvPr id="3" name="Picture 2" descr="A black and white sign with red text&#10;&#10;Description automatically generated">
            <a:extLst>
              <a:ext uri="{FF2B5EF4-FFF2-40B4-BE49-F238E27FC236}">
                <a16:creationId xmlns:a16="http://schemas.microsoft.com/office/drawing/2014/main" id="{1783B4D8-3AFB-17C1-16DB-7E57CE96D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931" y="314220"/>
            <a:ext cx="1198919" cy="358831"/>
          </a:xfrm>
          <a:prstGeom prst="rect">
            <a:avLst/>
          </a:prstGeom>
        </p:spPr>
      </p:pic>
      <p:pic>
        <p:nvPicPr>
          <p:cNvPr id="5" name="Picture 4">
            <a:extLst>
              <a:ext uri="{FF2B5EF4-FFF2-40B4-BE49-F238E27FC236}">
                <a16:creationId xmlns:a16="http://schemas.microsoft.com/office/drawing/2014/main" id="{CF64A0DD-6AF9-8AE7-5A20-ED3D574646C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82" y="392147"/>
            <a:ext cx="1703272" cy="247403"/>
          </a:xfrm>
          <a:prstGeom prst="rect">
            <a:avLst/>
          </a:prstGeom>
        </p:spPr>
      </p:pic>
    </p:spTree>
    <p:extLst>
      <p:ext uri="{BB962C8B-B14F-4D97-AF65-F5344CB8AC3E}">
        <p14:creationId xmlns:p14="http://schemas.microsoft.com/office/powerpoint/2010/main" val="496816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2C82D-5635-68EC-A844-8B352F9DB51B}"/>
            </a:ext>
          </a:extLst>
        </p:cNvPr>
        <p:cNvGrpSpPr/>
        <p:nvPr/>
      </p:nvGrpSpPr>
      <p:grpSpPr>
        <a:xfrm>
          <a:off x="0" y="0"/>
          <a:ext cx="0" cy="0"/>
          <a:chOff x="0" y="0"/>
          <a:chExt cx="0" cy="0"/>
        </a:xfrm>
      </p:grpSpPr>
      <p:sp>
        <p:nvSpPr>
          <p:cNvPr id="4" name="Title 17">
            <a:extLst>
              <a:ext uri="{FF2B5EF4-FFF2-40B4-BE49-F238E27FC236}">
                <a16:creationId xmlns:a16="http://schemas.microsoft.com/office/drawing/2014/main" id="{99B7B623-8C78-5B87-9BF5-70D6B30B0098}"/>
              </a:ext>
            </a:extLst>
          </p:cNvPr>
          <p:cNvSpPr txBox="1">
            <a:spLocks noGrp="1"/>
          </p:cNvSpPr>
          <p:nvPr>
            <p:ph type="title" idx="4294967295"/>
          </p:nvPr>
        </p:nvSpPr>
        <p:spPr>
          <a:xfrm>
            <a:off x="580696" y="149105"/>
            <a:ext cx="11252200" cy="334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Change Leader Network (CLN) Process</a:t>
            </a:r>
          </a:p>
        </p:txBody>
      </p:sp>
      <p:graphicFrame>
        <p:nvGraphicFramePr>
          <p:cNvPr id="13" name="Diagram 12" descr="Timeline of the steps it took the OCM team to define the network, get the Change Ambassadors to nominate champions, and get to this point, which is training the champions. ">
            <a:extLst>
              <a:ext uri="{FF2B5EF4-FFF2-40B4-BE49-F238E27FC236}">
                <a16:creationId xmlns:a16="http://schemas.microsoft.com/office/drawing/2014/main" id="{6E1BF1AA-3C60-06FC-404A-AC4326A3DC74}"/>
              </a:ext>
            </a:extLst>
          </p:cNvPr>
          <p:cNvGraphicFramePr/>
          <p:nvPr>
            <p:extLst>
              <p:ext uri="{D42A27DB-BD31-4B8C-83A1-F6EECF244321}">
                <p14:modId xmlns:p14="http://schemas.microsoft.com/office/powerpoint/2010/main" val="1576502357"/>
              </p:ext>
            </p:extLst>
          </p:nvPr>
        </p:nvGraphicFramePr>
        <p:xfrm>
          <a:off x="678095" y="1243173"/>
          <a:ext cx="10459092" cy="3030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descr="We are at the training and socializing stage. ">
            <a:extLst>
              <a:ext uri="{FF2B5EF4-FFF2-40B4-BE49-F238E27FC236}">
                <a16:creationId xmlns:a16="http://schemas.microsoft.com/office/drawing/2014/main" id="{082F1CB4-A4B1-76D5-D277-6432E28BDE38}"/>
              </a:ext>
            </a:extLst>
          </p:cNvPr>
          <p:cNvGrpSpPr/>
          <p:nvPr/>
        </p:nvGrpSpPr>
        <p:grpSpPr>
          <a:xfrm>
            <a:off x="8739569" y="3131054"/>
            <a:ext cx="1861969" cy="1343452"/>
            <a:chOff x="7434752" y="2496766"/>
            <a:chExt cx="1861969" cy="1343452"/>
          </a:xfrm>
        </p:grpSpPr>
        <p:sp>
          <p:nvSpPr>
            <p:cNvPr id="11" name="Star: 5 Points 10">
              <a:extLst>
                <a:ext uri="{FF2B5EF4-FFF2-40B4-BE49-F238E27FC236}">
                  <a16:creationId xmlns:a16="http://schemas.microsoft.com/office/drawing/2014/main" id="{888C5FD4-D21E-0CC0-7DB8-C715809DA793}"/>
                </a:ext>
              </a:extLst>
            </p:cNvPr>
            <p:cNvSpPr/>
            <p:nvPr/>
          </p:nvSpPr>
          <p:spPr>
            <a:xfrm>
              <a:off x="8208469" y="2496766"/>
              <a:ext cx="314535" cy="300941"/>
            </a:xfrm>
            <a:prstGeom prst="star5">
              <a:avLst/>
            </a:prstGeom>
            <a:solidFill>
              <a:srgbClr val="FFFF00"/>
            </a:solidFill>
            <a:ln w="3175">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EDF9122-D497-9C0B-4C70-9B8D1CBCC9F7}"/>
                </a:ext>
              </a:extLst>
            </p:cNvPr>
            <p:cNvSpPr txBox="1"/>
            <p:nvPr/>
          </p:nvSpPr>
          <p:spPr>
            <a:xfrm>
              <a:off x="7724907" y="2812697"/>
              <a:ext cx="1281659" cy="276999"/>
            </a:xfrm>
            <a:prstGeom prst="rect">
              <a:avLst/>
            </a:prstGeom>
            <a:noFill/>
          </p:spPr>
          <p:txBody>
            <a:bodyPr wrap="square" rtlCol="0">
              <a:spAutoFit/>
            </a:bodyPr>
            <a:lstStyle/>
            <a:p>
              <a:pPr algn="ctr"/>
              <a:r>
                <a:rPr lang="en-US" sz="1200" b="1">
                  <a:latin typeface="Montserrat" panose="00000500000000000000" pitchFamily="2" charset="0"/>
                </a:rPr>
                <a:t>We are here</a:t>
              </a:r>
            </a:p>
          </p:txBody>
        </p:sp>
        <p:sp>
          <p:nvSpPr>
            <p:cNvPr id="14" name="TextBox 5190">
              <a:extLst>
                <a:ext uri="{FF2B5EF4-FFF2-40B4-BE49-F238E27FC236}">
                  <a16:creationId xmlns:a16="http://schemas.microsoft.com/office/drawing/2014/main" id="{4464BE18-9F0C-9172-F314-2E23AFC965A7}"/>
                </a:ext>
              </a:extLst>
            </p:cNvPr>
            <p:cNvSpPr txBox="1"/>
            <p:nvPr/>
          </p:nvSpPr>
          <p:spPr>
            <a:xfrm>
              <a:off x="7434752" y="3055388"/>
              <a:ext cx="1861969"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rgbClr val="444444"/>
                  </a:solidFill>
                  <a:latin typeface="Montserrat" panose="00000500000000000000" pitchFamily="2" charset="0"/>
                  <a:cs typeface="Arial"/>
                </a:rPr>
                <a:t>Conduct training(s)</a:t>
              </a:r>
            </a:p>
            <a:p>
              <a:pPr algn="ctr"/>
              <a:r>
                <a:rPr lang="en-US" sz="900">
                  <a:solidFill>
                    <a:srgbClr val="444444"/>
                  </a:solidFill>
                  <a:latin typeface="Montserrat" panose="00000500000000000000" pitchFamily="2" charset="0"/>
                  <a:cs typeface="Arial"/>
                </a:rPr>
                <a:t>Socialize Network​</a:t>
              </a:r>
            </a:p>
            <a:p>
              <a:pPr algn="ctr"/>
              <a:r>
                <a:rPr lang="en-US" sz="900">
                  <a:solidFill>
                    <a:srgbClr val="444444"/>
                  </a:solidFill>
                  <a:latin typeface="Montserrat" panose="00000500000000000000" pitchFamily="2" charset="0"/>
                  <a:cs typeface="Arial"/>
                </a:rPr>
                <a:t>Leverage for driving change</a:t>
              </a:r>
            </a:p>
            <a:p>
              <a:pPr algn="ctr"/>
              <a:r>
                <a:rPr lang="en-US" sz="900">
                  <a:solidFill>
                    <a:srgbClr val="444444"/>
                  </a:solidFill>
                  <a:latin typeface="Montserrat" panose="00000500000000000000" pitchFamily="2" charset="0"/>
                  <a:cs typeface="Arial"/>
                </a:rPr>
                <a:t>Provide Support, as needed​</a:t>
              </a:r>
            </a:p>
            <a:p>
              <a:pPr algn="ctr"/>
              <a:r>
                <a:rPr lang="en-US" sz="900">
                  <a:solidFill>
                    <a:srgbClr val="444444"/>
                  </a:solidFill>
                  <a:latin typeface="Montserrat" panose="00000500000000000000" pitchFamily="2" charset="0"/>
                  <a:cs typeface="Arial"/>
                </a:rPr>
                <a:t>Gather feedback</a:t>
              </a:r>
            </a:p>
          </p:txBody>
        </p:sp>
      </p:grpSp>
      <p:sp>
        <p:nvSpPr>
          <p:cNvPr id="17" name="Oval 16">
            <a:extLst>
              <a:ext uri="{FF2B5EF4-FFF2-40B4-BE49-F238E27FC236}">
                <a16:creationId xmlns:a16="http://schemas.microsoft.com/office/drawing/2014/main" id="{D6A788BC-CD6E-BFCD-286B-A97A3ABF8CE4}"/>
              </a:ext>
              <a:ext uri="{C183D7F6-B498-43B3-948B-1728B52AA6E4}">
                <adec:decorative xmlns:adec="http://schemas.microsoft.com/office/drawing/2017/decorative" val="1"/>
              </a:ext>
            </a:extLst>
          </p:cNvPr>
          <p:cNvSpPr/>
          <p:nvPr/>
        </p:nvSpPr>
        <p:spPr>
          <a:xfrm>
            <a:off x="5866544" y="2229491"/>
            <a:ext cx="1099335" cy="1119884"/>
          </a:xfrm>
          <a:prstGeom prst="ellipse">
            <a:avLst/>
          </a:prstGeom>
          <a:noFill/>
          <a:ln>
            <a:solidFill>
              <a:schemeClr val="accent6">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5350614F-FB7A-5F64-89AF-80A71A7E15DB}"/>
                  </a:ext>
                  <a:ext uri="{C183D7F6-B498-43B3-948B-1728B52AA6E4}">
                    <adec:decorative xmlns:adec="http://schemas.microsoft.com/office/drawing/2017/decorative" val="1"/>
                  </a:ext>
                </a:extLst>
              </p14:cNvPr>
              <p14:cNvContentPartPr/>
              <p14:nvPr/>
            </p14:nvContentPartPr>
            <p14:xfrm>
              <a:off x="9009585" y="7232506"/>
              <a:ext cx="14287" cy="14287"/>
            </p14:xfrm>
          </p:contentPart>
        </mc:Choice>
        <mc:Fallback xmlns="">
          <p:pic>
            <p:nvPicPr>
              <p:cNvPr id="29" name="Ink 28">
                <a:extLst>
                  <a:ext uri="{FF2B5EF4-FFF2-40B4-BE49-F238E27FC236}">
                    <a16:creationId xmlns:a16="http://schemas.microsoft.com/office/drawing/2014/main" id="{5350614F-FB7A-5F64-89AF-80A71A7E15DB}"/>
                  </a:ext>
                  <a:ext uri="{C183D7F6-B498-43B3-948B-1728B52AA6E4}">
                    <adec:decorative xmlns:adec="http://schemas.microsoft.com/office/drawing/2017/decorative" val="1"/>
                  </a:ext>
                </a:extLst>
              </p:cNvPr>
              <p:cNvPicPr/>
              <p:nvPr/>
            </p:nvPicPr>
            <p:blipFill>
              <a:blip r:embed="rId9"/>
              <a:stretch>
                <a:fillRect/>
              </a:stretch>
            </p:blipFill>
            <p:spPr>
              <a:xfrm>
                <a:off x="8969899" y="7210183"/>
                <a:ext cx="92866" cy="5848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0" name="Ink 49">
                <a:extLst>
                  <a:ext uri="{FF2B5EF4-FFF2-40B4-BE49-F238E27FC236}">
                    <a16:creationId xmlns:a16="http://schemas.microsoft.com/office/drawing/2014/main" id="{F4A59F70-9F66-9C8F-C4DC-DD3BFB8B1D09}"/>
                  </a:ext>
                  <a:ext uri="{C183D7F6-B498-43B3-948B-1728B52AA6E4}">
                    <adec:decorative xmlns:adec="http://schemas.microsoft.com/office/drawing/2017/decorative" val="1"/>
                  </a:ext>
                </a:extLst>
              </p14:cNvPr>
              <p14:cNvContentPartPr/>
              <p14:nvPr/>
            </p14:nvContentPartPr>
            <p14:xfrm>
              <a:off x="9043987" y="7129462"/>
              <a:ext cx="14287" cy="14287"/>
            </p14:xfrm>
          </p:contentPart>
        </mc:Choice>
        <mc:Fallback xmlns="">
          <p:pic>
            <p:nvPicPr>
              <p:cNvPr id="50" name="Ink 49">
                <a:extLst>
                  <a:ext uri="{FF2B5EF4-FFF2-40B4-BE49-F238E27FC236}">
                    <a16:creationId xmlns:a16="http://schemas.microsoft.com/office/drawing/2014/main" id="{F4A59F70-9F66-9C8F-C4DC-DD3BFB8B1D09}"/>
                  </a:ext>
                  <a:ext uri="{C183D7F6-B498-43B3-948B-1728B52AA6E4}">
                    <adec:decorative xmlns:adec="http://schemas.microsoft.com/office/drawing/2017/decorative" val="1"/>
                  </a:ext>
                </a:extLst>
              </p:cNvPr>
              <p:cNvPicPr/>
              <p:nvPr/>
            </p:nvPicPr>
            <p:blipFill>
              <a:blip r:embed="rId11"/>
              <a:stretch>
                <a:fillRect/>
              </a:stretch>
            </p:blipFill>
            <p:spPr>
              <a:xfrm>
                <a:off x="8984458" y="6415112"/>
                <a:ext cx="132155" cy="14287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1" name="Ink 50">
                <a:extLst>
                  <a:ext uri="{FF2B5EF4-FFF2-40B4-BE49-F238E27FC236}">
                    <a16:creationId xmlns:a16="http://schemas.microsoft.com/office/drawing/2014/main" id="{A4BE05CA-80AA-6FB4-8C6C-58A59D8E1954}"/>
                  </a:ext>
                  <a:ext uri="{C183D7F6-B498-43B3-948B-1728B52AA6E4}">
                    <adec:decorative xmlns:adec="http://schemas.microsoft.com/office/drawing/2017/decorative" val="1"/>
                  </a:ext>
                </a:extLst>
              </p14:cNvPr>
              <p14:cNvContentPartPr/>
              <p14:nvPr/>
            </p14:nvContentPartPr>
            <p14:xfrm>
              <a:off x="8972483" y="7127731"/>
              <a:ext cx="23879" cy="14287"/>
            </p14:xfrm>
          </p:contentPart>
        </mc:Choice>
        <mc:Fallback xmlns="">
          <p:pic>
            <p:nvPicPr>
              <p:cNvPr id="51" name="Ink 50">
                <a:extLst>
                  <a:ext uri="{FF2B5EF4-FFF2-40B4-BE49-F238E27FC236}">
                    <a16:creationId xmlns:a16="http://schemas.microsoft.com/office/drawing/2014/main" id="{A4BE05CA-80AA-6FB4-8C6C-58A59D8E1954}"/>
                  </a:ext>
                  <a:ext uri="{C183D7F6-B498-43B3-948B-1728B52AA6E4}">
                    <adec:decorative xmlns:adec="http://schemas.microsoft.com/office/drawing/2017/decorative" val="1"/>
                  </a:ext>
                </a:extLst>
              </p:cNvPr>
              <p:cNvPicPr/>
              <p:nvPr/>
            </p:nvPicPr>
            <p:blipFill>
              <a:blip r:embed="rId13"/>
              <a:stretch>
                <a:fillRect/>
              </a:stretch>
            </p:blipFill>
            <p:spPr>
              <a:xfrm>
                <a:off x="8954663" y="7105408"/>
                <a:ext cx="59163" cy="5848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2" name="Ink 51">
                <a:extLst>
                  <a:ext uri="{FF2B5EF4-FFF2-40B4-BE49-F238E27FC236}">
                    <a16:creationId xmlns:a16="http://schemas.microsoft.com/office/drawing/2014/main" id="{9EF90BEC-E774-4408-8776-200C4A862B2C}"/>
                  </a:ext>
                  <a:ext uri="{C183D7F6-B498-43B3-948B-1728B52AA6E4}">
                    <adec:decorative xmlns:adec="http://schemas.microsoft.com/office/drawing/2017/decorative" val="1"/>
                  </a:ext>
                </a:extLst>
              </p14:cNvPr>
              <p14:cNvContentPartPr/>
              <p14:nvPr/>
            </p14:nvContentPartPr>
            <p14:xfrm>
              <a:off x="8962826" y="7070581"/>
              <a:ext cx="14486" cy="14287"/>
            </p14:xfrm>
          </p:contentPart>
        </mc:Choice>
        <mc:Fallback xmlns="">
          <p:pic>
            <p:nvPicPr>
              <p:cNvPr id="52" name="Ink 51">
                <a:extLst>
                  <a:ext uri="{FF2B5EF4-FFF2-40B4-BE49-F238E27FC236}">
                    <a16:creationId xmlns:a16="http://schemas.microsoft.com/office/drawing/2014/main" id="{9EF90BEC-E774-4408-8776-200C4A862B2C}"/>
                  </a:ext>
                  <a:ext uri="{C183D7F6-B498-43B3-948B-1728B52AA6E4}">
                    <adec:decorative xmlns:adec="http://schemas.microsoft.com/office/drawing/2017/decorative" val="1"/>
                  </a:ext>
                </a:extLst>
              </p:cNvPr>
              <p:cNvPicPr/>
              <p:nvPr/>
            </p:nvPicPr>
            <p:blipFill>
              <a:blip r:embed="rId15"/>
              <a:stretch>
                <a:fillRect/>
              </a:stretch>
            </p:blipFill>
            <p:spPr>
              <a:xfrm>
                <a:off x="8945160" y="7048258"/>
                <a:ext cx="49464" cy="5848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Ink 29">
                <a:extLst>
                  <a:ext uri="{FF2B5EF4-FFF2-40B4-BE49-F238E27FC236}">
                    <a16:creationId xmlns:a16="http://schemas.microsoft.com/office/drawing/2014/main" id="{6A449A1D-C900-AC79-A392-2B7D99745431}"/>
                  </a:ext>
                  <a:ext uri="{C183D7F6-B498-43B3-948B-1728B52AA6E4}">
                    <adec:decorative xmlns:adec="http://schemas.microsoft.com/office/drawing/2017/decorative" val="1"/>
                  </a:ext>
                </a:extLst>
              </p14:cNvPr>
              <p14:cNvContentPartPr/>
              <p14:nvPr/>
            </p14:nvContentPartPr>
            <p14:xfrm>
              <a:off x="9002114" y="6986587"/>
              <a:ext cx="14287" cy="14287"/>
            </p14:xfrm>
          </p:contentPart>
        </mc:Choice>
        <mc:Fallback xmlns="">
          <p:pic>
            <p:nvPicPr>
              <p:cNvPr id="30" name="Ink 29">
                <a:extLst>
                  <a:ext uri="{FF2B5EF4-FFF2-40B4-BE49-F238E27FC236}">
                    <a16:creationId xmlns:a16="http://schemas.microsoft.com/office/drawing/2014/main" id="{6A449A1D-C900-AC79-A392-2B7D99745431}"/>
                  </a:ext>
                  <a:ext uri="{C183D7F6-B498-43B3-948B-1728B52AA6E4}">
                    <adec:decorative xmlns:adec="http://schemas.microsoft.com/office/drawing/2017/decorative" val="1"/>
                  </a:ext>
                </a:extLst>
              </p:cNvPr>
              <p:cNvPicPr/>
              <p:nvPr/>
            </p:nvPicPr>
            <p:blipFill>
              <a:blip r:embed="rId11"/>
              <a:stretch>
                <a:fillRect/>
              </a:stretch>
            </p:blipFill>
            <p:spPr>
              <a:xfrm>
                <a:off x="8937173" y="6272237"/>
                <a:ext cx="142870" cy="14287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Ink 30">
                <a:extLst>
                  <a:ext uri="{FF2B5EF4-FFF2-40B4-BE49-F238E27FC236}">
                    <a16:creationId xmlns:a16="http://schemas.microsoft.com/office/drawing/2014/main" id="{09D21DDA-8B31-F23F-5A9A-FEA840BE9E10}"/>
                  </a:ext>
                  <a:ext uri="{C183D7F6-B498-43B3-948B-1728B52AA6E4}">
                    <adec:decorative xmlns:adec="http://schemas.microsoft.com/office/drawing/2017/decorative" val="1"/>
                  </a:ext>
                </a:extLst>
              </p14:cNvPr>
              <p14:cNvContentPartPr/>
              <p14:nvPr/>
            </p14:nvContentPartPr>
            <p14:xfrm>
              <a:off x="9005887" y="7148512"/>
              <a:ext cx="14287" cy="14287"/>
            </p14:xfrm>
          </p:contentPart>
        </mc:Choice>
        <mc:Fallback xmlns="">
          <p:pic>
            <p:nvPicPr>
              <p:cNvPr id="31" name="Ink 30">
                <a:extLst>
                  <a:ext uri="{FF2B5EF4-FFF2-40B4-BE49-F238E27FC236}">
                    <a16:creationId xmlns:a16="http://schemas.microsoft.com/office/drawing/2014/main" id="{09D21DDA-8B31-F23F-5A9A-FEA840BE9E10}"/>
                  </a:ext>
                  <a:ext uri="{C183D7F6-B498-43B3-948B-1728B52AA6E4}">
                    <adec:decorative xmlns:adec="http://schemas.microsoft.com/office/drawing/2017/decorative" val="1"/>
                  </a:ext>
                </a:extLst>
              </p:cNvPr>
              <p:cNvPicPr/>
              <p:nvPr/>
            </p:nvPicPr>
            <p:blipFill>
              <a:blip r:embed="rId18"/>
              <a:stretch>
                <a:fillRect/>
              </a:stretch>
            </p:blipFill>
            <p:spPr>
              <a:xfrm>
                <a:off x="8979430" y="6434162"/>
                <a:ext cx="66673" cy="14287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2" name="Ink 31">
                <a:extLst>
                  <a:ext uri="{FF2B5EF4-FFF2-40B4-BE49-F238E27FC236}">
                    <a16:creationId xmlns:a16="http://schemas.microsoft.com/office/drawing/2014/main" id="{2054D45E-616C-98F6-49C1-25D5BA7964AB}"/>
                  </a:ext>
                  <a:ext uri="{C183D7F6-B498-43B3-948B-1728B52AA6E4}">
                    <adec:decorative xmlns:adec="http://schemas.microsoft.com/office/drawing/2017/decorative" val="1"/>
                  </a:ext>
                </a:extLst>
              </p14:cNvPr>
              <p14:cNvContentPartPr/>
              <p14:nvPr/>
            </p14:nvContentPartPr>
            <p14:xfrm>
              <a:off x="8872537" y="7084128"/>
              <a:ext cx="71758" cy="64384"/>
            </p14:xfrm>
          </p:contentPart>
        </mc:Choice>
        <mc:Fallback xmlns="">
          <p:pic>
            <p:nvPicPr>
              <p:cNvPr id="32" name="Ink 31">
                <a:extLst>
                  <a:ext uri="{FF2B5EF4-FFF2-40B4-BE49-F238E27FC236}">
                    <a16:creationId xmlns:a16="http://schemas.microsoft.com/office/drawing/2014/main" id="{2054D45E-616C-98F6-49C1-25D5BA7964AB}"/>
                  </a:ext>
                  <a:ext uri="{C183D7F6-B498-43B3-948B-1728B52AA6E4}">
                    <adec:decorative xmlns:adec="http://schemas.microsoft.com/office/drawing/2017/decorative" val="1"/>
                  </a:ext>
                </a:extLst>
              </p:cNvPr>
              <p:cNvPicPr/>
              <p:nvPr/>
            </p:nvPicPr>
            <p:blipFill>
              <a:blip r:embed="rId20"/>
              <a:stretch>
                <a:fillRect/>
              </a:stretch>
            </p:blipFill>
            <p:spPr>
              <a:xfrm>
                <a:off x="8854597" y="7066244"/>
                <a:ext cx="107278" cy="9979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51F5D532-188A-FF84-D429-80649DA89382}"/>
                  </a:ext>
                  <a:ext uri="{C183D7F6-B498-43B3-948B-1728B52AA6E4}">
                    <adec:decorative xmlns:adec="http://schemas.microsoft.com/office/drawing/2017/decorative" val="1"/>
                  </a:ext>
                </a:extLst>
              </p14:cNvPr>
              <p14:cNvContentPartPr/>
              <p14:nvPr/>
            </p14:nvContentPartPr>
            <p14:xfrm>
              <a:off x="8882062" y="7101753"/>
              <a:ext cx="42761" cy="14287"/>
            </p14:xfrm>
          </p:contentPart>
        </mc:Choice>
        <mc:Fallback xmlns="">
          <p:pic>
            <p:nvPicPr>
              <p:cNvPr id="33" name="Ink 32">
                <a:extLst>
                  <a:ext uri="{FF2B5EF4-FFF2-40B4-BE49-F238E27FC236}">
                    <a16:creationId xmlns:a16="http://schemas.microsoft.com/office/drawing/2014/main" id="{51F5D532-188A-FF84-D429-80649DA89382}"/>
                  </a:ext>
                  <a:ext uri="{C183D7F6-B498-43B3-948B-1728B52AA6E4}">
                    <adec:decorative xmlns:adec="http://schemas.microsoft.com/office/drawing/2017/decorative" val="1"/>
                  </a:ext>
                </a:extLst>
              </p:cNvPr>
              <p:cNvPicPr/>
              <p:nvPr/>
            </p:nvPicPr>
            <p:blipFill>
              <a:blip r:embed="rId22"/>
              <a:stretch>
                <a:fillRect/>
              </a:stretch>
            </p:blipFill>
            <p:spPr>
              <a:xfrm>
                <a:off x="8864245" y="7080743"/>
                <a:ext cx="78039" cy="55887"/>
              </a:xfrm>
              <a:prstGeom prst="rect">
                <a:avLst/>
              </a:prstGeom>
            </p:spPr>
          </p:pic>
        </mc:Fallback>
      </mc:AlternateContent>
    </p:spTree>
    <p:extLst>
      <p:ext uri="{BB962C8B-B14F-4D97-AF65-F5344CB8AC3E}">
        <p14:creationId xmlns:p14="http://schemas.microsoft.com/office/powerpoint/2010/main" val="91346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30F17-5262-13A1-E6CD-1D5F4B7BA0E4}"/>
            </a:ext>
          </a:extLst>
        </p:cNvPr>
        <p:cNvGrpSpPr/>
        <p:nvPr/>
      </p:nvGrpSpPr>
      <p:grpSpPr>
        <a:xfrm>
          <a:off x="0" y="0"/>
          <a:ext cx="0" cy="0"/>
          <a:chOff x="0" y="0"/>
          <a:chExt cx="0" cy="0"/>
        </a:xfrm>
      </p:grpSpPr>
      <p:sp>
        <p:nvSpPr>
          <p:cNvPr id="4" name="Title 17">
            <a:extLst>
              <a:ext uri="{FF2B5EF4-FFF2-40B4-BE49-F238E27FC236}">
                <a16:creationId xmlns:a16="http://schemas.microsoft.com/office/drawing/2014/main" id="{731668A0-F3AC-D8F1-B804-43BE1D70D0AF}"/>
              </a:ext>
            </a:extLst>
          </p:cNvPr>
          <p:cNvSpPr txBox="1">
            <a:spLocks noGrp="1"/>
          </p:cNvSpPr>
          <p:nvPr>
            <p:ph type="title" idx="4294967295"/>
          </p:nvPr>
        </p:nvSpPr>
        <p:spPr>
          <a:xfrm>
            <a:off x="580696" y="149105"/>
            <a:ext cx="11252200" cy="334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Recap</a:t>
            </a:r>
          </a:p>
        </p:txBody>
      </p:sp>
      <p:sp>
        <p:nvSpPr>
          <p:cNvPr id="3" name="TextBox 2">
            <a:extLst>
              <a:ext uri="{FF2B5EF4-FFF2-40B4-BE49-F238E27FC236}">
                <a16:creationId xmlns:a16="http://schemas.microsoft.com/office/drawing/2014/main" id="{79BFC56C-8048-3C4E-A99C-DCDAA5CEA936}"/>
              </a:ext>
            </a:extLst>
          </p:cNvPr>
          <p:cNvSpPr txBox="1"/>
          <p:nvPr/>
        </p:nvSpPr>
        <p:spPr>
          <a:xfrm>
            <a:off x="262094" y="1538174"/>
            <a:ext cx="2812229" cy="3081869"/>
          </a:xfrm>
          <a:prstGeom prst="rect">
            <a:avLst/>
          </a:prstGeom>
          <a:noFill/>
        </p:spPr>
        <p:txBody>
          <a:bodyPr wrap="square" lIns="121920" tIns="60960" rIns="121920" bIns="60960" anchor="t">
            <a:spAutoFit/>
          </a:bodyPr>
          <a:lstStyle/>
          <a:p>
            <a:pPr marL="380990" indent="-380990" defTabSz="1219170">
              <a:lnSpc>
                <a:spcPct val="120000"/>
              </a:lnSpc>
              <a:buClr>
                <a:srgbClr val="000000"/>
              </a:buClr>
              <a:buFont typeface="Wingdings"/>
              <a:buChar char="Ø"/>
            </a:pPr>
            <a:r>
              <a:rPr lang="en-US" sz="1467" b="1" i="1" kern="0">
                <a:solidFill>
                  <a:srgbClr val="000000"/>
                </a:solidFill>
                <a:latin typeface="Montserrat"/>
                <a:ea typeface="Open Sans Light"/>
                <a:cs typeface="Open Sans Light"/>
                <a:sym typeface="Arial"/>
              </a:rPr>
              <a:t>Change Management</a:t>
            </a:r>
          </a:p>
          <a:p>
            <a:pPr marL="380990" indent="-380990" defTabSz="1219170">
              <a:lnSpc>
                <a:spcPct val="120000"/>
              </a:lnSpc>
              <a:buClr>
                <a:srgbClr val="000000"/>
              </a:buClr>
              <a:buFont typeface="Wingdings"/>
              <a:buChar char="Ø"/>
            </a:pPr>
            <a:r>
              <a:rPr lang="en-US" sz="1467" b="1" i="1" kern="0">
                <a:solidFill>
                  <a:srgbClr val="000000"/>
                </a:solidFill>
                <a:latin typeface="Montserrat"/>
                <a:ea typeface="Open Sans Light"/>
                <a:cs typeface="Open Sans Light"/>
              </a:rPr>
              <a:t>WolfieONE – High Level Changes</a:t>
            </a:r>
          </a:p>
          <a:p>
            <a:pPr marL="380990" indent="-380990" defTabSz="1219170">
              <a:lnSpc>
                <a:spcPct val="120000"/>
              </a:lnSpc>
              <a:buClr>
                <a:srgbClr val="000000"/>
              </a:buClr>
              <a:buFont typeface="Wingdings"/>
              <a:buChar char="Ø"/>
            </a:pPr>
            <a:r>
              <a:rPr lang="en-US" sz="1467" b="1" i="1" kern="0">
                <a:solidFill>
                  <a:srgbClr val="000000"/>
                </a:solidFill>
                <a:latin typeface="Montserrat"/>
                <a:ea typeface="Open Sans Light"/>
                <a:cs typeface="Open Sans Light"/>
              </a:rPr>
              <a:t>Chart of Accounts (COA)</a:t>
            </a:r>
          </a:p>
          <a:p>
            <a:pPr marL="380990" indent="-380990" defTabSz="1219170">
              <a:lnSpc>
                <a:spcPct val="120000"/>
              </a:lnSpc>
              <a:buClr>
                <a:srgbClr val="000000"/>
              </a:buClr>
              <a:buFont typeface="Wingdings"/>
              <a:buChar char="Ø"/>
            </a:pPr>
            <a:r>
              <a:rPr lang="en-US" sz="1467" b="1" i="1" kern="0">
                <a:solidFill>
                  <a:srgbClr val="000000"/>
                </a:solidFill>
                <a:latin typeface="Montserrat"/>
                <a:ea typeface="Open Sans Light"/>
                <a:cs typeface="Open Sans Light"/>
              </a:rPr>
              <a:t>Oracle Cloud Overview </a:t>
            </a:r>
          </a:p>
          <a:p>
            <a:pPr marL="380990" lvl="1" indent="-380990" defTabSz="1219170">
              <a:lnSpc>
                <a:spcPct val="120000"/>
              </a:lnSpc>
              <a:buClr>
                <a:srgbClr val="000000"/>
              </a:buClr>
              <a:buFont typeface="Wingdings"/>
              <a:buChar char="Ø"/>
            </a:pPr>
            <a:r>
              <a:rPr lang="en-US" sz="1467" b="1" i="1" kern="0">
                <a:solidFill>
                  <a:srgbClr val="000000"/>
                </a:solidFill>
                <a:latin typeface="Montserrat"/>
                <a:ea typeface="Open Sans Light"/>
                <a:cs typeface="Open Sans Light"/>
              </a:rPr>
              <a:t>WolfieONE Modules and Processes</a:t>
            </a:r>
          </a:p>
          <a:p>
            <a:pPr marL="380990" indent="-380990" defTabSz="1219170">
              <a:lnSpc>
                <a:spcPct val="120000"/>
              </a:lnSpc>
              <a:buClr>
                <a:srgbClr val="000000"/>
              </a:buClr>
              <a:buFont typeface="Wingdings"/>
              <a:buChar char="Ø"/>
            </a:pPr>
            <a:r>
              <a:rPr lang="en-US" sz="1467" b="1" i="1" kern="0">
                <a:solidFill>
                  <a:srgbClr val="000000"/>
                </a:solidFill>
                <a:latin typeface="Montserrat"/>
                <a:ea typeface="Open Sans Light"/>
                <a:cs typeface="Open Sans Light"/>
              </a:rPr>
              <a:t>HCM Known Change Impacts </a:t>
            </a:r>
            <a:endParaRPr lang="en-US" sz="1467" b="1" i="1" kern="0">
              <a:solidFill>
                <a:srgbClr val="000000"/>
              </a:solidFill>
              <a:latin typeface="Montserrat"/>
              <a:ea typeface="Open Sans Light"/>
              <a:cs typeface="Open Sans Light"/>
              <a:sym typeface="Arial"/>
            </a:endParaRPr>
          </a:p>
        </p:txBody>
      </p:sp>
      <p:pic>
        <p:nvPicPr>
          <p:cNvPr id="2050" name="Picture 2" descr="Poll results from out last session about change acceptance. ">
            <a:extLst>
              <a:ext uri="{FF2B5EF4-FFF2-40B4-BE49-F238E27FC236}">
                <a16:creationId xmlns:a16="http://schemas.microsoft.com/office/drawing/2014/main" id="{8FC82329-0D30-5705-BEC0-2F8CD324F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323" y="1538175"/>
            <a:ext cx="2454461" cy="309546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Poll results from last session about level of COA familiarity.">
            <a:extLst>
              <a:ext uri="{FF2B5EF4-FFF2-40B4-BE49-F238E27FC236}">
                <a16:creationId xmlns:a16="http://schemas.microsoft.com/office/drawing/2014/main" id="{5227C981-1715-3CBA-CE45-EEEA5C1B0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567" y="1538174"/>
            <a:ext cx="3157933" cy="30954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oll results from last session to find out which processes the champions typically do. ">
            <a:extLst>
              <a:ext uri="{FF2B5EF4-FFF2-40B4-BE49-F238E27FC236}">
                <a16:creationId xmlns:a16="http://schemas.microsoft.com/office/drawing/2014/main" id="{80C9662D-5699-4B53-5F00-E9D6416698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2283" y="1538174"/>
            <a:ext cx="2812229" cy="31173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B2D172-91B8-D8DE-2D31-5AFA8341CF02}"/>
              </a:ext>
            </a:extLst>
          </p:cNvPr>
          <p:cNvSpPr txBox="1"/>
          <p:nvPr/>
        </p:nvSpPr>
        <p:spPr>
          <a:xfrm>
            <a:off x="5065116" y="4950493"/>
            <a:ext cx="4450834" cy="369332"/>
          </a:xfrm>
          <a:prstGeom prst="rect">
            <a:avLst/>
          </a:prstGeom>
          <a:noFill/>
        </p:spPr>
        <p:txBody>
          <a:bodyPr wrap="none" rtlCol="0">
            <a:spAutoFit/>
          </a:bodyPr>
          <a:lstStyle/>
          <a:p>
            <a:r>
              <a:rPr lang="en-US"/>
              <a:t>Poll Results from 11/14 Training Session  </a:t>
            </a:r>
          </a:p>
        </p:txBody>
      </p:sp>
    </p:spTree>
    <p:extLst>
      <p:ext uri="{BB962C8B-B14F-4D97-AF65-F5344CB8AC3E}">
        <p14:creationId xmlns:p14="http://schemas.microsoft.com/office/powerpoint/2010/main" val="2073784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45F7BA5-C4CC-82F7-76F0-DA3879A90CA2}"/>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7B305A92-5853-CABC-572D-CA4349BD74DB}"/>
              </a:ext>
            </a:extLst>
          </p:cNvPr>
          <p:cNvSpPr txBox="1">
            <a:spLocks noGrp="1"/>
          </p:cNvSpPr>
          <p:nvPr>
            <p:ph type="title" idx="4294967295"/>
          </p:nvPr>
        </p:nvSpPr>
        <p:spPr>
          <a:xfrm>
            <a:off x="690913" y="1462833"/>
            <a:ext cx="10515600" cy="3266161"/>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lt1"/>
              </a:buClr>
              <a:buSzPts val="5000"/>
              <a:buFont typeface="Montserrat ExtraBold"/>
              <a:buNone/>
              <a:tabLst/>
              <a:defRPr/>
            </a:pPr>
            <a:r>
              <a:rPr kumimoji="0" lang="en-US" sz="6400" b="1" i="0" u="none" strike="noStrike" kern="0" cap="none" spc="0" normalizeH="0" baseline="0" noProof="0">
                <a:ln>
                  <a:noFill/>
                </a:ln>
                <a:solidFill>
                  <a:srgbClr val="FFFFFF"/>
                </a:solidFill>
                <a:effectLst/>
                <a:uLnTx/>
                <a:uFillTx/>
                <a:latin typeface="Montserrat" panose="00000500000000000000" pitchFamily="2" charset="0"/>
                <a:ea typeface="Zilla Slab Medium"/>
                <a:cs typeface="Zilla Slab Medium"/>
                <a:sym typeface="Zilla Slab Medium"/>
              </a:rPr>
              <a:t>Getting Started as a Champion</a:t>
            </a:r>
            <a:endParaRPr kumimoji="0" lang="en-US" sz="1867" b="1" i="0" u="none" strike="noStrike" kern="0" cap="none" spc="0" normalizeH="0" baseline="0" noProof="0">
              <a:ln>
                <a:noFill/>
              </a:ln>
              <a:solidFill>
                <a:srgbClr val="FFFFFF"/>
              </a:solidFill>
              <a:effectLst/>
              <a:uLnTx/>
              <a:uFillTx/>
              <a:latin typeface="Zilla Slab"/>
              <a:ea typeface="Zilla Slab"/>
              <a:cs typeface="Zilla Slab"/>
              <a:sym typeface="Zilla Slab"/>
            </a:endParaRPr>
          </a:p>
        </p:txBody>
      </p:sp>
      <p:pic>
        <p:nvPicPr>
          <p:cNvPr id="2" name="Picture 1" descr="A black and white sign with red text&#10;&#10;Description automatically generated">
            <a:extLst>
              <a:ext uri="{FF2B5EF4-FFF2-40B4-BE49-F238E27FC236}">
                <a16:creationId xmlns:a16="http://schemas.microsoft.com/office/drawing/2014/main" id="{B2E6D21C-56A3-D55C-2C26-C8F0ED55C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931" y="314220"/>
            <a:ext cx="1198919" cy="358831"/>
          </a:xfrm>
          <a:prstGeom prst="rect">
            <a:avLst/>
          </a:prstGeom>
        </p:spPr>
      </p:pic>
      <p:pic>
        <p:nvPicPr>
          <p:cNvPr id="3" name="Picture 2">
            <a:extLst>
              <a:ext uri="{FF2B5EF4-FFF2-40B4-BE49-F238E27FC236}">
                <a16:creationId xmlns:a16="http://schemas.microsoft.com/office/drawing/2014/main" id="{E6F9040D-9233-6BCC-0CF0-AE9ED18723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82" y="392147"/>
            <a:ext cx="1703272" cy="247403"/>
          </a:xfrm>
          <a:prstGeom prst="rect">
            <a:avLst/>
          </a:prstGeom>
        </p:spPr>
      </p:pic>
    </p:spTree>
    <p:extLst>
      <p:ext uri="{BB962C8B-B14F-4D97-AF65-F5344CB8AC3E}">
        <p14:creationId xmlns:p14="http://schemas.microsoft.com/office/powerpoint/2010/main" val="3775983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3E73B-F68E-22D6-8963-807530EA64F1}"/>
            </a:ext>
          </a:extLst>
        </p:cNvPr>
        <p:cNvGrpSpPr/>
        <p:nvPr/>
      </p:nvGrpSpPr>
      <p:grpSpPr>
        <a:xfrm>
          <a:off x="0" y="0"/>
          <a:ext cx="0" cy="0"/>
          <a:chOff x="0" y="0"/>
          <a:chExt cx="0" cy="0"/>
        </a:xfrm>
      </p:grpSpPr>
      <p:sp>
        <p:nvSpPr>
          <p:cNvPr id="4" name="Title 17">
            <a:extLst>
              <a:ext uri="{FF2B5EF4-FFF2-40B4-BE49-F238E27FC236}">
                <a16:creationId xmlns:a16="http://schemas.microsoft.com/office/drawing/2014/main" id="{FA70546B-45F0-A426-398E-E9020311C8A5}"/>
              </a:ext>
            </a:extLst>
          </p:cNvPr>
          <p:cNvSpPr txBox="1">
            <a:spLocks noGrp="1"/>
          </p:cNvSpPr>
          <p:nvPr>
            <p:ph type="title" idx="4294967295"/>
          </p:nvPr>
        </p:nvSpPr>
        <p:spPr>
          <a:xfrm>
            <a:off x="580696" y="149105"/>
            <a:ext cx="11252200" cy="334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Champion Role</a:t>
            </a:r>
          </a:p>
        </p:txBody>
      </p:sp>
      <p:pic>
        <p:nvPicPr>
          <p:cNvPr id="2" name="Picture 1">
            <a:extLst>
              <a:ext uri="{FF2B5EF4-FFF2-40B4-BE49-F238E27FC236}">
                <a16:creationId xmlns:a16="http://schemas.microsoft.com/office/drawing/2014/main" id="{DC54530D-E305-2A85-F683-3AA748371C4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29583" y="1009298"/>
            <a:ext cx="2135201" cy="2189212"/>
          </a:xfrm>
          <a:prstGeom prst="rect">
            <a:avLst/>
          </a:prstGeom>
        </p:spPr>
      </p:pic>
      <p:sp>
        <p:nvSpPr>
          <p:cNvPr id="11" name="TextBox 10">
            <a:extLst>
              <a:ext uri="{FF2B5EF4-FFF2-40B4-BE49-F238E27FC236}">
                <a16:creationId xmlns:a16="http://schemas.microsoft.com/office/drawing/2014/main" id="{CF53ED78-0736-9CB4-B91D-08E49D60660D}"/>
              </a:ext>
            </a:extLst>
          </p:cNvPr>
          <p:cNvSpPr txBox="1"/>
          <p:nvPr/>
        </p:nvSpPr>
        <p:spPr>
          <a:xfrm>
            <a:off x="883580" y="3311261"/>
            <a:ext cx="2736647" cy="369332"/>
          </a:xfrm>
          <a:prstGeom prst="rect">
            <a:avLst/>
          </a:prstGeom>
          <a:noFill/>
        </p:spPr>
        <p:txBody>
          <a:bodyPr wrap="none" rtlCol="0">
            <a:spAutoFit/>
          </a:bodyPr>
          <a:lstStyle/>
          <a:p>
            <a:r>
              <a:rPr lang="en-US" b="1"/>
              <a:t>Champion the Program</a:t>
            </a:r>
          </a:p>
        </p:txBody>
      </p:sp>
      <p:sp>
        <p:nvSpPr>
          <p:cNvPr id="13" name="TextBox 12">
            <a:extLst>
              <a:ext uri="{FF2B5EF4-FFF2-40B4-BE49-F238E27FC236}">
                <a16:creationId xmlns:a16="http://schemas.microsoft.com/office/drawing/2014/main" id="{810278EF-3D92-A8C1-22EE-9AFEF1BABD91}"/>
              </a:ext>
            </a:extLst>
          </p:cNvPr>
          <p:cNvSpPr txBox="1"/>
          <p:nvPr/>
        </p:nvSpPr>
        <p:spPr>
          <a:xfrm>
            <a:off x="4408259" y="3311261"/>
            <a:ext cx="3659976" cy="369332"/>
          </a:xfrm>
          <a:prstGeom prst="rect">
            <a:avLst/>
          </a:prstGeom>
          <a:noFill/>
        </p:spPr>
        <p:txBody>
          <a:bodyPr wrap="none" rtlCol="0">
            <a:spAutoFit/>
          </a:bodyPr>
          <a:lstStyle/>
          <a:p>
            <a:r>
              <a:rPr lang="en-US" b="1"/>
              <a:t>Promote our Guiding Principles</a:t>
            </a:r>
          </a:p>
        </p:txBody>
      </p:sp>
      <p:sp>
        <p:nvSpPr>
          <p:cNvPr id="15" name="TextBox 14">
            <a:extLst>
              <a:ext uri="{FF2B5EF4-FFF2-40B4-BE49-F238E27FC236}">
                <a16:creationId xmlns:a16="http://schemas.microsoft.com/office/drawing/2014/main" id="{D677DD37-9C69-239E-E31E-08CFDC03C3F6}"/>
              </a:ext>
            </a:extLst>
          </p:cNvPr>
          <p:cNvSpPr txBox="1"/>
          <p:nvPr/>
        </p:nvSpPr>
        <p:spPr>
          <a:xfrm>
            <a:off x="9323262" y="3311261"/>
            <a:ext cx="1364476" cy="369332"/>
          </a:xfrm>
          <a:prstGeom prst="rect">
            <a:avLst/>
          </a:prstGeom>
          <a:noFill/>
        </p:spPr>
        <p:txBody>
          <a:bodyPr wrap="none" rtlCol="0">
            <a:spAutoFit/>
          </a:bodyPr>
          <a:lstStyle/>
          <a:p>
            <a:r>
              <a:rPr lang="en-US" b="1"/>
              <a:t>Participate</a:t>
            </a:r>
          </a:p>
        </p:txBody>
      </p:sp>
      <p:grpSp>
        <p:nvGrpSpPr>
          <p:cNvPr id="19" name="Group 18">
            <a:extLst>
              <a:ext uri="{FF2B5EF4-FFF2-40B4-BE49-F238E27FC236}">
                <a16:creationId xmlns:a16="http://schemas.microsoft.com/office/drawing/2014/main" id="{6D346116-A70F-EC3E-A7BF-8AB03860E0B4}"/>
              </a:ext>
              <a:ext uri="{C183D7F6-B498-43B3-948B-1728B52AA6E4}">
                <adec:decorative xmlns:adec="http://schemas.microsoft.com/office/drawing/2017/decorative" val="1"/>
              </a:ext>
            </a:extLst>
          </p:cNvPr>
          <p:cNvGrpSpPr/>
          <p:nvPr/>
        </p:nvGrpSpPr>
        <p:grpSpPr>
          <a:xfrm>
            <a:off x="1100947" y="1081950"/>
            <a:ext cx="2135201" cy="2135201"/>
            <a:chOff x="1100947" y="999758"/>
            <a:chExt cx="2135201" cy="2135201"/>
          </a:xfrm>
        </p:grpSpPr>
        <p:pic>
          <p:nvPicPr>
            <p:cNvPr id="3074" name="Picture 2">
              <a:extLst>
                <a:ext uri="{FF2B5EF4-FFF2-40B4-BE49-F238E27FC236}">
                  <a16:creationId xmlns:a16="http://schemas.microsoft.com/office/drawing/2014/main" id="{C32BF1B8-DC18-28BC-8726-D539B7766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947" y="999758"/>
              <a:ext cx="2135201" cy="2135201"/>
            </a:xfrm>
            <a:prstGeom prst="rect">
              <a:avLst/>
            </a:prstGeom>
            <a:solidFill>
              <a:schemeClr val="bg2"/>
            </a:solidFill>
          </p:spPr>
        </p:pic>
        <p:pic>
          <p:nvPicPr>
            <p:cNvPr id="18" name="Picture 17">
              <a:extLst>
                <a:ext uri="{FF2B5EF4-FFF2-40B4-BE49-F238E27FC236}">
                  <a16:creationId xmlns:a16="http://schemas.microsoft.com/office/drawing/2014/main" id="{2EA30F9F-919B-3BA7-C060-A96DA4CDAAD0}"/>
                </a:ext>
              </a:extLst>
            </p:cNvPr>
            <p:cNvPicPr>
              <a:picLocks noChangeAspect="1"/>
            </p:cNvPicPr>
            <p:nvPr/>
          </p:nvPicPr>
          <p:blipFill>
            <a:blip r:embed="rId5"/>
            <a:stretch>
              <a:fillRect/>
            </a:stretch>
          </p:blipFill>
          <p:spPr>
            <a:xfrm>
              <a:off x="1136362" y="2734414"/>
              <a:ext cx="2048161" cy="342948"/>
            </a:xfrm>
            <a:prstGeom prst="rect">
              <a:avLst/>
            </a:prstGeom>
          </p:spPr>
        </p:pic>
      </p:grpSp>
      <p:sp>
        <p:nvSpPr>
          <p:cNvPr id="35" name="Rectangle 34">
            <a:extLst>
              <a:ext uri="{FF2B5EF4-FFF2-40B4-BE49-F238E27FC236}">
                <a16:creationId xmlns:a16="http://schemas.microsoft.com/office/drawing/2014/main" id="{2CDC03AA-667C-4485-99CD-2BF78BB7A27C}"/>
              </a:ext>
            </a:extLst>
          </p:cNvPr>
          <p:cNvSpPr/>
          <p:nvPr/>
        </p:nvSpPr>
        <p:spPr>
          <a:xfrm>
            <a:off x="883580" y="3726946"/>
            <a:ext cx="2605811" cy="1354217"/>
          </a:xfrm>
          <a:prstGeom prst="rect">
            <a:avLst/>
          </a:prstGeom>
          <a:solidFill>
            <a:srgbClr val="FFFFFF"/>
          </a:solidFill>
        </p:spPr>
        <p:txBody>
          <a:bodyPr wrap="square">
            <a:spAutoFit/>
          </a:bodyPr>
          <a:lstStyle/>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Promote yourself as a Champion</a:t>
            </a:r>
          </a:p>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Spread awareness &amp; key information from program to peers &amp; community</a:t>
            </a:r>
          </a:p>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Share the expected benefits </a:t>
            </a:r>
          </a:p>
        </p:txBody>
      </p:sp>
      <p:sp>
        <p:nvSpPr>
          <p:cNvPr id="36" name="Rectangle 35">
            <a:extLst>
              <a:ext uri="{FF2B5EF4-FFF2-40B4-BE49-F238E27FC236}">
                <a16:creationId xmlns:a16="http://schemas.microsoft.com/office/drawing/2014/main" id="{817D71CF-DC01-0A7C-88C4-A987EEB423A2}"/>
              </a:ext>
            </a:extLst>
          </p:cNvPr>
          <p:cNvSpPr/>
          <p:nvPr/>
        </p:nvSpPr>
        <p:spPr>
          <a:xfrm>
            <a:off x="4935341" y="3726946"/>
            <a:ext cx="2605811" cy="2031325"/>
          </a:xfrm>
          <a:prstGeom prst="rect">
            <a:avLst/>
          </a:prstGeom>
          <a:solidFill>
            <a:srgbClr val="FFFFFF"/>
          </a:solidFill>
        </p:spPr>
        <p:txBody>
          <a:bodyPr wrap="square">
            <a:spAutoFit/>
          </a:bodyPr>
          <a:lstStyle/>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Stony Brook First</a:t>
            </a:r>
          </a:p>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Transparency and Inclusion</a:t>
            </a:r>
          </a:p>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Governance</a:t>
            </a:r>
          </a:p>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Single Source of Truth</a:t>
            </a:r>
          </a:p>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Optimized Operations and Processes</a:t>
            </a:r>
          </a:p>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Transformation</a:t>
            </a:r>
          </a:p>
          <a:p>
            <a:pPr marL="228589" lvl="1" indent="-228589" defTabSz="1219170">
              <a:spcBef>
                <a:spcPts val="600"/>
              </a:spcBef>
              <a:buClr>
                <a:srgbClr val="000000"/>
              </a:buClr>
              <a:buSzPct val="100000"/>
              <a:buFont typeface="Arial" panose="020B0604020202020204" pitchFamily="34" charset="0"/>
              <a:buChar char="•"/>
              <a:defRPr/>
            </a:pPr>
            <a:endPar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endParaRPr>
          </a:p>
        </p:txBody>
      </p:sp>
      <p:sp>
        <p:nvSpPr>
          <p:cNvPr id="37" name="Rectangle 36">
            <a:extLst>
              <a:ext uri="{FF2B5EF4-FFF2-40B4-BE49-F238E27FC236}">
                <a16:creationId xmlns:a16="http://schemas.microsoft.com/office/drawing/2014/main" id="{4B41981A-65B8-696B-D91A-9A8BA41FC64F}"/>
              </a:ext>
            </a:extLst>
          </p:cNvPr>
          <p:cNvSpPr/>
          <p:nvPr/>
        </p:nvSpPr>
        <p:spPr>
          <a:xfrm>
            <a:off x="8702609" y="3726946"/>
            <a:ext cx="2605811" cy="1908215"/>
          </a:xfrm>
          <a:prstGeom prst="rect">
            <a:avLst/>
          </a:prstGeom>
          <a:solidFill>
            <a:srgbClr val="FFFFFF"/>
          </a:solidFill>
        </p:spPr>
        <p:txBody>
          <a:bodyPr wrap="square">
            <a:spAutoFit/>
          </a:bodyPr>
          <a:lstStyle/>
          <a:p>
            <a:pPr marL="171450" lvl="1" indent="-171450"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Attend monthly one-hour Change Leader Network meetings </a:t>
            </a:r>
          </a:p>
          <a:p>
            <a:pPr marL="171450" lvl="1" indent="-171450"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Accept invites, show up, be engaged</a:t>
            </a:r>
          </a:p>
          <a:p>
            <a:pPr marL="171450" lvl="1" indent="-171450"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Attend program and/or workstream-related events and activities (webinars, roadshows, townhalls, etc.)</a:t>
            </a:r>
          </a:p>
        </p:txBody>
      </p:sp>
      <p:pic>
        <p:nvPicPr>
          <p:cNvPr id="3076" name="Picture 4">
            <a:extLst>
              <a:ext uri="{FF2B5EF4-FFF2-40B4-BE49-F238E27FC236}">
                <a16:creationId xmlns:a16="http://schemas.microsoft.com/office/drawing/2014/main" id="{09836A52-53A7-9D20-0E6D-561FF7D2DD1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5365" y="1009297"/>
            <a:ext cx="2100271" cy="2100271"/>
          </a:xfrm>
          <a:prstGeom prst="rect">
            <a:avLst/>
          </a:prstGeom>
          <a:solidFill>
            <a:schemeClr val="tx1"/>
          </a:solidFill>
        </p:spPr>
      </p:pic>
    </p:spTree>
    <p:extLst>
      <p:ext uri="{BB962C8B-B14F-4D97-AF65-F5344CB8AC3E}">
        <p14:creationId xmlns:p14="http://schemas.microsoft.com/office/powerpoint/2010/main" val="2788073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E49F5-F747-BA2B-CBE7-519645E26A30}"/>
            </a:ext>
          </a:extLst>
        </p:cNvPr>
        <p:cNvGrpSpPr/>
        <p:nvPr/>
      </p:nvGrpSpPr>
      <p:grpSpPr>
        <a:xfrm>
          <a:off x="0" y="0"/>
          <a:ext cx="0" cy="0"/>
          <a:chOff x="0" y="0"/>
          <a:chExt cx="0" cy="0"/>
        </a:xfrm>
      </p:grpSpPr>
      <p:sp>
        <p:nvSpPr>
          <p:cNvPr id="4" name="Title 17">
            <a:extLst>
              <a:ext uri="{FF2B5EF4-FFF2-40B4-BE49-F238E27FC236}">
                <a16:creationId xmlns:a16="http://schemas.microsoft.com/office/drawing/2014/main" id="{2F12DDC1-A7F8-E2F8-3268-2ADBF03418B0}"/>
              </a:ext>
            </a:extLst>
          </p:cNvPr>
          <p:cNvSpPr txBox="1">
            <a:spLocks noGrp="1"/>
          </p:cNvSpPr>
          <p:nvPr>
            <p:ph type="title" idx="4294967295"/>
          </p:nvPr>
        </p:nvSpPr>
        <p:spPr>
          <a:xfrm>
            <a:off x="580696" y="149105"/>
            <a:ext cx="11252200" cy="334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Arial"/>
              </a:rPr>
              <a:t>Champion Role</a:t>
            </a:r>
          </a:p>
        </p:txBody>
      </p:sp>
      <p:sp>
        <p:nvSpPr>
          <p:cNvPr id="12" name="TextBox 11">
            <a:extLst>
              <a:ext uri="{FF2B5EF4-FFF2-40B4-BE49-F238E27FC236}">
                <a16:creationId xmlns:a16="http://schemas.microsoft.com/office/drawing/2014/main" id="{BF2CD378-9435-2375-F3B6-A5A16C5C23C7}"/>
              </a:ext>
            </a:extLst>
          </p:cNvPr>
          <p:cNvSpPr txBox="1"/>
          <p:nvPr/>
        </p:nvSpPr>
        <p:spPr>
          <a:xfrm>
            <a:off x="883580" y="3186318"/>
            <a:ext cx="2249334" cy="369332"/>
          </a:xfrm>
          <a:prstGeom prst="rect">
            <a:avLst/>
          </a:prstGeom>
          <a:noFill/>
        </p:spPr>
        <p:txBody>
          <a:bodyPr wrap="none" rtlCol="0">
            <a:spAutoFit/>
          </a:bodyPr>
          <a:lstStyle/>
          <a:p>
            <a:r>
              <a:rPr lang="en-US" b="1"/>
              <a:t>Learn and Engage </a:t>
            </a:r>
          </a:p>
        </p:txBody>
      </p:sp>
      <p:sp>
        <p:nvSpPr>
          <p:cNvPr id="14" name="TextBox 13">
            <a:extLst>
              <a:ext uri="{FF2B5EF4-FFF2-40B4-BE49-F238E27FC236}">
                <a16:creationId xmlns:a16="http://schemas.microsoft.com/office/drawing/2014/main" id="{8C8B6AA0-BE10-31A2-780C-73581307FBAE}"/>
              </a:ext>
            </a:extLst>
          </p:cNvPr>
          <p:cNvSpPr txBox="1"/>
          <p:nvPr/>
        </p:nvSpPr>
        <p:spPr>
          <a:xfrm>
            <a:off x="4727561" y="3186318"/>
            <a:ext cx="2813591" cy="646331"/>
          </a:xfrm>
          <a:prstGeom prst="rect">
            <a:avLst/>
          </a:prstGeom>
          <a:noFill/>
        </p:spPr>
        <p:txBody>
          <a:bodyPr wrap="none" rtlCol="0">
            <a:spAutoFit/>
          </a:bodyPr>
          <a:lstStyle/>
          <a:p>
            <a:r>
              <a:rPr lang="en-US" b="1"/>
              <a:t>Communicate Changes </a:t>
            </a:r>
          </a:p>
          <a:p>
            <a:r>
              <a:rPr lang="en-US" b="1"/>
              <a:t>&amp; Gather Feedback </a:t>
            </a:r>
          </a:p>
        </p:txBody>
      </p:sp>
      <p:sp>
        <p:nvSpPr>
          <p:cNvPr id="16" name="TextBox 15">
            <a:extLst>
              <a:ext uri="{FF2B5EF4-FFF2-40B4-BE49-F238E27FC236}">
                <a16:creationId xmlns:a16="http://schemas.microsoft.com/office/drawing/2014/main" id="{8E927F3C-7B54-E1B4-0BE9-94BD8AC112B4}"/>
              </a:ext>
            </a:extLst>
          </p:cNvPr>
          <p:cNvSpPr txBox="1"/>
          <p:nvPr/>
        </p:nvSpPr>
        <p:spPr>
          <a:xfrm>
            <a:off x="8740852" y="3186318"/>
            <a:ext cx="3146952" cy="369332"/>
          </a:xfrm>
          <a:prstGeom prst="rect">
            <a:avLst/>
          </a:prstGeom>
          <a:noFill/>
        </p:spPr>
        <p:txBody>
          <a:bodyPr wrap="none" rtlCol="0">
            <a:spAutoFit/>
          </a:bodyPr>
          <a:lstStyle/>
          <a:p>
            <a:r>
              <a:rPr lang="en-US" b="1"/>
              <a:t>Ease Tensions and Anxiety</a:t>
            </a:r>
          </a:p>
        </p:txBody>
      </p:sp>
      <p:pic>
        <p:nvPicPr>
          <p:cNvPr id="3080" name="Picture 8">
            <a:extLst>
              <a:ext uri="{FF2B5EF4-FFF2-40B4-BE49-F238E27FC236}">
                <a16:creationId xmlns:a16="http://schemas.microsoft.com/office/drawing/2014/main" id="{FC4E6403-D064-9824-ACC2-D16B16F1452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80" y="1049294"/>
            <a:ext cx="2137568" cy="2137568"/>
          </a:xfrm>
          <a:prstGeom prst="rect">
            <a:avLst/>
          </a:prstGeom>
          <a:solidFill>
            <a:schemeClr val="tx1"/>
          </a:solidFill>
        </p:spPr>
      </p:pic>
      <p:grpSp>
        <p:nvGrpSpPr>
          <p:cNvPr id="26" name="Group 25">
            <a:extLst>
              <a:ext uri="{FF2B5EF4-FFF2-40B4-BE49-F238E27FC236}">
                <a16:creationId xmlns:a16="http://schemas.microsoft.com/office/drawing/2014/main" id="{1AE6D6B6-69C8-5CF9-B062-612764802BFF}"/>
              </a:ext>
              <a:ext uri="{C183D7F6-B498-43B3-948B-1728B52AA6E4}">
                <adec:decorative xmlns:adec="http://schemas.microsoft.com/office/drawing/2017/decorative" val="1"/>
              </a:ext>
            </a:extLst>
          </p:cNvPr>
          <p:cNvGrpSpPr/>
          <p:nvPr/>
        </p:nvGrpSpPr>
        <p:grpSpPr>
          <a:xfrm>
            <a:off x="5029583" y="1042507"/>
            <a:ext cx="2135201" cy="2135201"/>
            <a:chOff x="5029583" y="3631595"/>
            <a:chExt cx="2135201" cy="2135201"/>
          </a:xfrm>
          <a:solidFill>
            <a:schemeClr val="tx2">
              <a:lumMod val="20000"/>
              <a:lumOff val="80000"/>
            </a:schemeClr>
          </a:solidFill>
        </p:grpSpPr>
        <p:pic>
          <p:nvPicPr>
            <p:cNvPr id="3082" name="Picture 10" descr="Marketing with solid fill">
              <a:extLst>
                <a:ext uri="{FF2B5EF4-FFF2-40B4-BE49-F238E27FC236}">
                  <a16:creationId xmlns:a16="http://schemas.microsoft.com/office/drawing/2014/main" id="{C6CA1A4B-286B-B4AF-4CC0-E4E23170E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583" y="3631595"/>
              <a:ext cx="2135201" cy="2135201"/>
            </a:xfrm>
            <a:prstGeom prst="rect">
              <a:avLst/>
            </a:prstGeom>
            <a:grpFill/>
          </p:spPr>
        </p:pic>
        <p:grpSp>
          <p:nvGrpSpPr>
            <p:cNvPr id="20" name="Graphic 4">
              <a:extLst>
                <a:ext uri="{FF2B5EF4-FFF2-40B4-BE49-F238E27FC236}">
                  <a16:creationId xmlns:a16="http://schemas.microsoft.com/office/drawing/2014/main" id="{0F7C1E09-F730-3C8F-3CA2-789B7AB7EBE3}"/>
                </a:ext>
              </a:extLst>
            </p:cNvPr>
            <p:cNvGrpSpPr/>
            <p:nvPr/>
          </p:nvGrpSpPr>
          <p:grpSpPr>
            <a:xfrm>
              <a:off x="6206796" y="4821650"/>
              <a:ext cx="768096" cy="768096"/>
              <a:chOff x="467743" y="918179"/>
              <a:chExt cx="361670" cy="361333"/>
            </a:xfrm>
            <a:grpFill/>
          </p:grpSpPr>
          <p:sp>
            <p:nvSpPr>
              <p:cNvPr id="21" name="Graphic 4">
                <a:extLst>
                  <a:ext uri="{FF2B5EF4-FFF2-40B4-BE49-F238E27FC236}">
                    <a16:creationId xmlns:a16="http://schemas.microsoft.com/office/drawing/2014/main" id="{EC173D99-1EDB-8A2C-D8F9-0FEBE3C923DB}"/>
                  </a:ext>
                </a:extLst>
              </p:cNvPr>
              <p:cNvSpPr/>
              <p:nvPr/>
            </p:nvSpPr>
            <p:spPr>
              <a:xfrm>
                <a:off x="467743" y="918179"/>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80835 w 361670"/>
                  <a:gd name="connsiteY5" fmla="*/ 349204 h 361333"/>
                  <a:gd name="connsiteX6" fmla="*/ 12780 w 361670"/>
                  <a:gd name="connsiteY6" fmla="*/ 181305 h 361333"/>
                  <a:gd name="connsiteX7" fmla="*/ 180835 w 361670"/>
                  <a:gd name="connsiteY7" fmla="*/ 13406 h 361333"/>
                  <a:gd name="connsiteX8" fmla="*/ 348891 w 361670"/>
                  <a:gd name="connsiteY8" fmla="*/ 181305 h 361333"/>
                  <a:gd name="connsiteX9" fmla="*/ 180835 w 361670"/>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0" h="361333">
                    <a:moveTo>
                      <a:pt x="180835" y="0"/>
                    </a:moveTo>
                    <a:cubicBezTo>
                      <a:pt x="80513" y="0"/>
                      <a:pt x="0" y="81077"/>
                      <a:pt x="0" y="180667"/>
                    </a:cubicBezTo>
                    <a:cubicBezTo>
                      <a:pt x="0" y="280257"/>
                      <a:pt x="81152" y="361333"/>
                      <a:pt x="180835" y="361333"/>
                    </a:cubicBezTo>
                    <a:cubicBezTo>
                      <a:pt x="280518" y="361333"/>
                      <a:pt x="361670" y="280257"/>
                      <a:pt x="361670" y="180667"/>
                    </a:cubicBezTo>
                    <a:cubicBezTo>
                      <a:pt x="361670" y="81077"/>
                      <a:pt x="280518" y="0"/>
                      <a:pt x="180835" y="0"/>
                    </a:cubicBezTo>
                    <a:close/>
                    <a:moveTo>
                      <a:pt x="180835" y="349204"/>
                    </a:moveTo>
                    <a:cubicBezTo>
                      <a:pt x="88181" y="349204"/>
                      <a:pt x="12780" y="273873"/>
                      <a:pt x="12780" y="181305"/>
                    </a:cubicBezTo>
                    <a:cubicBezTo>
                      <a:pt x="12780" y="88737"/>
                      <a:pt x="88181" y="13406"/>
                      <a:pt x="180835" y="13406"/>
                    </a:cubicBezTo>
                    <a:cubicBezTo>
                      <a:pt x="273489" y="13406"/>
                      <a:pt x="348891" y="88737"/>
                      <a:pt x="348891" y="181305"/>
                    </a:cubicBezTo>
                    <a:cubicBezTo>
                      <a:pt x="348891" y="273234"/>
                      <a:pt x="273489" y="349204"/>
                      <a:pt x="180835" y="349204"/>
                    </a:cubicBezTo>
                    <a:close/>
                  </a:path>
                </a:pathLst>
              </a:custGeom>
              <a:grpFill/>
              <a:ln w="6390" cap="flat">
                <a:noFill/>
                <a:prstDash val="solid"/>
                <a:miter/>
              </a:ln>
            </p:spPr>
            <p:txBody>
              <a:bodyPr rtlCol="0" anchor="ctr"/>
              <a:lstStyle/>
              <a:p>
                <a:pPr defTabSz="1219170">
                  <a:buClr>
                    <a:srgbClr val="000000"/>
                  </a:buClr>
                </a:pPr>
                <a:endParaRPr lang="en-US" sz="2400" kern="0">
                  <a:solidFill>
                    <a:srgbClr val="000000"/>
                  </a:solidFill>
                  <a:latin typeface="Arial"/>
                  <a:cs typeface="Arial"/>
                  <a:sym typeface="Arial"/>
                </a:endParaRPr>
              </a:p>
            </p:txBody>
          </p:sp>
          <p:sp>
            <p:nvSpPr>
              <p:cNvPr id="22" name="Graphic 4">
                <a:extLst>
                  <a:ext uri="{FF2B5EF4-FFF2-40B4-BE49-F238E27FC236}">
                    <a16:creationId xmlns:a16="http://schemas.microsoft.com/office/drawing/2014/main" id="{C5985B5F-0624-405B-74BA-7D8799FF4580}"/>
                  </a:ext>
                </a:extLst>
              </p:cNvPr>
              <p:cNvSpPr/>
              <p:nvPr/>
            </p:nvSpPr>
            <p:spPr>
              <a:xfrm>
                <a:off x="540588" y="999894"/>
                <a:ext cx="215463" cy="198541"/>
              </a:xfrm>
              <a:custGeom>
                <a:avLst/>
                <a:gdLst>
                  <a:gd name="connsiteX0" fmla="*/ 201283 w 215463"/>
                  <a:gd name="connsiteY0" fmla="*/ 0 h 198541"/>
                  <a:gd name="connsiteX1" fmla="*/ 76040 w 215463"/>
                  <a:gd name="connsiteY1" fmla="*/ 0 h 198541"/>
                  <a:gd name="connsiteX2" fmla="*/ 62621 w 215463"/>
                  <a:gd name="connsiteY2" fmla="*/ 14683 h 198541"/>
                  <a:gd name="connsiteX3" fmla="*/ 62621 w 215463"/>
                  <a:gd name="connsiteY3" fmla="*/ 74054 h 198541"/>
                  <a:gd name="connsiteX4" fmla="*/ 13419 w 215463"/>
                  <a:gd name="connsiteY4" fmla="*/ 74054 h 198541"/>
                  <a:gd name="connsiteX5" fmla="*/ 1278 w 215463"/>
                  <a:gd name="connsiteY5" fmla="*/ 87461 h 198541"/>
                  <a:gd name="connsiteX6" fmla="*/ 0 w 215463"/>
                  <a:gd name="connsiteY6" fmla="*/ 158323 h 198541"/>
                  <a:gd name="connsiteX7" fmla="*/ 4473 w 215463"/>
                  <a:gd name="connsiteY7" fmla="*/ 169814 h 198541"/>
                  <a:gd name="connsiteX8" fmla="*/ 13419 w 215463"/>
                  <a:gd name="connsiteY8" fmla="*/ 173644 h 198541"/>
                  <a:gd name="connsiteX9" fmla="*/ 13419 w 215463"/>
                  <a:gd name="connsiteY9" fmla="*/ 173644 h 198541"/>
                  <a:gd name="connsiteX10" fmla="*/ 27477 w 215463"/>
                  <a:gd name="connsiteY10" fmla="*/ 173644 h 198541"/>
                  <a:gd name="connsiteX11" fmla="*/ 39618 w 215463"/>
                  <a:gd name="connsiteY11" fmla="*/ 195350 h 198541"/>
                  <a:gd name="connsiteX12" fmla="*/ 40257 w 215463"/>
                  <a:gd name="connsiteY12" fmla="*/ 195988 h 198541"/>
                  <a:gd name="connsiteX13" fmla="*/ 40896 w 215463"/>
                  <a:gd name="connsiteY13" fmla="*/ 196627 h 198541"/>
                  <a:gd name="connsiteX14" fmla="*/ 42174 w 215463"/>
                  <a:gd name="connsiteY14" fmla="*/ 197265 h 198541"/>
                  <a:gd name="connsiteX15" fmla="*/ 42813 w 215463"/>
                  <a:gd name="connsiteY15" fmla="*/ 197903 h 198541"/>
                  <a:gd name="connsiteX16" fmla="*/ 44730 w 215463"/>
                  <a:gd name="connsiteY16" fmla="*/ 198542 h 198541"/>
                  <a:gd name="connsiteX17" fmla="*/ 44730 w 215463"/>
                  <a:gd name="connsiteY17" fmla="*/ 198542 h 198541"/>
                  <a:gd name="connsiteX18" fmla="*/ 46008 w 215463"/>
                  <a:gd name="connsiteY18" fmla="*/ 198542 h 198541"/>
                  <a:gd name="connsiteX19" fmla="*/ 47925 w 215463"/>
                  <a:gd name="connsiteY19" fmla="*/ 198542 h 198541"/>
                  <a:gd name="connsiteX20" fmla="*/ 48564 w 215463"/>
                  <a:gd name="connsiteY20" fmla="*/ 198542 h 198541"/>
                  <a:gd name="connsiteX21" fmla="*/ 49203 w 215463"/>
                  <a:gd name="connsiteY21" fmla="*/ 198542 h 198541"/>
                  <a:gd name="connsiteX22" fmla="*/ 49203 w 215463"/>
                  <a:gd name="connsiteY22" fmla="*/ 198542 h 198541"/>
                  <a:gd name="connsiteX23" fmla="*/ 50481 w 215463"/>
                  <a:gd name="connsiteY23" fmla="*/ 197265 h 198541"/>
                  <a:gd name="connsiteX24" fmla="*/ 51119 w 215463"/>
                  <a:gd name="connsiteY24" fmla="*/ 196627 h 198541"/>
                  <a:gd name="connsiteX25" fmla="*/ 51758 w 215463"/>
                  <a:gd name="connsiteY25" fmla="*/ 195350 h 198541"/>
                  <a:gd name="connsiteX26" fmla="*/ 51758 w 215463"/>
                  <a:gd name="connsiteY26" fmla="*/ 194711 h 198541"/>
                  <a:gd name="connsiteX27" fmla="*/ 51758 w 215463"/>
                  <a:gd name="connsiteY27" fmla="*/ 194711 h 198541"/>
                  <a:gd name="connsiteX28" fmla="*/ 56231 w 215463"/>
                  <a:gd name="connsiteY28" fmla="*/ 176198 h 198541"/>
                  <a:gd name="connsiteX29" fmla="*/ 125882 w 215463"/>
                  <a:gd name="connsiteY29" fmla="*/ 176198 h 198541"/>
                  <a:gd name="connsiteX30" fmla="*/ 138023 w 215463"/>
                  <a:gd name="connsiteY30" fmla="*/ 162792 h 198541"/>
                  <a:gd name="connsiteX31" fmla="*/ 138023 w 215463"/>
                  <a:gd name="connsiteY31" fmla="*/ 112996 h 198541"/>
                  <a:gd name="connsiteX32" fmla="*/ 153997 w 215463"/>
                  <a:gd name="connsiteY32" fmla="*/ 112996 h 198541"/>
                  <a:gd name="connsiteX33" fmla="*/ 159109 w 215463"/>
                  <a:gd name="connsiteY33" fmla="*/ 134064 h 198541"/>
                  <a:gd name="connsiteX34" fmla="*/ 159109 w 215463"/>
                  <a:gd name="connsiteY34" fmla="*/ 134064 h 198541"/>
                  <a:gd name="connsiteX35" fmla="*/ 159109 w 215463"/>
                  <a:gd name="connsiteY35" fmla="*/ 134702 h 198541"/>
                  <a:gd name="connsiteX36" fmla="*/ 159748 w 215463"/>
                  <a:gd name="connsiteY36" fmla="*/ 135979 h 198541"/>
                  <a:gd name="connsiteX37" fmla="*/ 160387 w 215463"/>
                  <a:gd name="connsiteY37" fmla="*/ 136617 h 198541"/>
                  <a:gd name="connsiteX38" fmla="*/ 161665 w 215463"/>
                  <a:gd name="connsiteY38" fmla="*/ 137894 h 198541"/>
                  <a:gd name="connsiteX39" fmla="*/ 161665 w 215463"/>
                  <a:gd name="connsiteY39" fmla="*/ 137894 h 198541"/>
                  <a:gd name="connsiteX40" fmla="*/ 162304 w 215463"/>
                  <a:gd name="connsiteY40" fmla="*/ 137894 h 198541"/>
                  <a:gd name="connsiteX41" fmla="*/ 162943 w 215463"/>
                  <a:gd name="connsiteY41" fmla="*/ 137894 h 198541"/>
                  <a:gd name="connsiteX42" fmla="*/ 164860 w 215463"/>
                  <a:gd name="connsiteY42" fmla="*/ 137894 h 198541"/>
                  <a:gd name="connsiteX43" fmla="*/ 166138 w 215463"/>
                  <a:gd name="connsiteY43" fmla="*/ 137894 h 198541"/>
                  <a:gd name="connsiteX44" fmla="*/ 166138 w 215463"/>
                  <a:gd name="connsiteY44" fmla="*/ 137894 h 198541"/>
                  <a:gd name="connsiteX45" fmla="*/ 168055 w 215463"/>
                  <a:gd name="connsiteY45" fmla="*/ 137256 h 198541"/>
                  <a:gd name="connsiteX46" fmla="*/ 168694 w 215463"/>
                  <a:gd name="connsiteY46" fmla="*/ 136617 h 198541"/>
                  <a:gd name="connsiteX47" fmla="*/ 169972 w 215463"/>
                  <a:gd name="connsiteY47" fmla="*/ 135979 h 198541"/>
                  <a:gd name="connsiteX48" fmla="*/ 170611 w 215463"/>
                  <a:gd name="connsiteY48" fmla="*/ 135340 h 198541"/>
                  <a:gd name="connsiteX49" fmla="*/ 171250 w 215463"/>
                  <a:gd name="connsiteY49" fmla="*/ 134702 h 198541"/>
                  <a:gd name="connsiteX50" fmla="*/ 185308 w 215463"/>
                  <a:gd name="connsiteY50" fmla="*/ 109804 h 198541"/>
                  <a:gd name="connsiteX51" fmla="*/ 201283 w 215463"/>
                  <a:gd name="connsiteY51" fmla="*/ 109804 h 198541"/>
                  <a:gd name="connsiteX52" fmla="*/ 210868 w 215463"/>
                  <a:gd name="connsiteY52" fmla="*/ 105974 h 198541"/>
                  <a:gd name="connsiteX53" fmla="*/ 215341 w 215463"/>
                  <a:gd name="connsiteY53" fmla="*/ 93845 h 198541"/>
                  <a:gd name="connsiteX54" fmla="*/ 214063 w 215463"/>
                  <a:gd name="connsiteY54" fmla="*/ 15322 h 198541"/>
                  <a:gd name="connsiteX55" fmla="*/ 201283 w 215463"/>
                  <a:gd name="connsiteY55" fmla="*/ 0 h 198541"/>
                  <a:gd name="connsiteX56" fmla="*/ 125882 w 215463"/>
                  <a:gd name="connsiteY56" fmla="*/ 161515 h 198541"/>
                  <a:gd name="connsiteX57" fmla="*/ 125882 w 215463"/>
                  <a:gd name="connsiteY57" fmla="*/ 162153 h 198541"/>
                  <a:gd name="connsiteX58" fmla="*/ 52398 w 215463"/>
                  <a:gd name="connsiteY58" fmla="*/ 162153 h 198541"/>
                  <a:gd name="connsiteX59" fmla="*/ 51758 w 215463"/>
                  <a:gd name="connsiteY59" fmla="*/ 162153 h 198541"/>
                  <a:gd name="connsiteX60" fmla="*/ 45369 w 215463"/>
                  <a:gd name="connsiteY60" fmla="*/ 166622 h 198541"/>
                  <a:gd name="connsiteX61" fmla="*/ 43452 w 215463"/>
                  <a:gd name="connsiteY61" fmla="*/ 174283 h 198541"/>
                  <a:gd name="connsiteX62" fmla="*/ 37062 w 215463"/>
                  <a:gd name="connsiteY62" fmla="*/ 163430 h 198541"/>
                  <a:gd name="connsiteX63" fmla="*/ 36423 w 215463"/>
                  <a:gd name="connsiteY63" fmla="*/ 162792 h 198541"/>
                  <a:gd name="connsiteX64" fmla="*/ 35784 w 215463"/>
                  <a:gd name="connsiteY64" fmla="*/ 161515 h 198541"/>
                  <a:gd name="connsiteX65" fmla="*/ 34506 w 215463"/>
                  <a:gd name="connsiteY65" fmla="*/ 160876 h 198541"/>
                  <a:gd name="connsiteX66" fmla="*/ 33228 w 215463"/>
                  <a:gd name="connsiteY66" fmla="*/ 160238 h 198541"/>
                  <a:gd name="connsiteX67" fmla="*/ 31950 w 215463"/>
                  <a:gd name="connsiteY67" fmla="*/ 160238 h 198541"/>
                  <a:gd name="connsiteX68" fmla="*/ 31311 w 215463"/>
                  <a:gd name="connsiteY68" fmla="*/ 160238 h 198541"/>
                  <a:gd name="connsiteX69" fmla="*/ 14058 w 215463"/>
                  <a:gd name="connsiteY69" fmla="*/ 160876 h 198541"/>
                  <a:gd name="connsiteX70" fmla="*/ 13419 w 215463"/>
                  <a:gd name="connsiteY70" fmla="*/ 158323 h 198541"/>
                  <a:gd name="connsiteX71" fmla="*/ 14697 w 215463"/>
                  <a:gd name="connsiteY71" fmla="*/ 87461 h 198541"/>
                  <a:gd name="connsiteX72" fmla="*/ 14697 w 215463"/>
                  <a:gd name="connsiteY72" fmla="*/ 86822 h 198541"/>
                  <a:gd name="connsiteX73" fmla="*/ 63260 w 215463"/>
                  <a:gd name="connsiteY73" fmla="*/ 86822 h 198541"/>
                  <a:gd name="connsiteX74" fmla="*/ 63260 w 215463"/>
                  <a:gd name="connsiteY74" fmla="*/ 97037 h 198541"/>
                  <a:gd name="connsiteX75" fmla="*/ 76679 w 215463"/>
                  <a:gd name="connsiteY75" fmla="*/ 111720 h 198541"/>
                  <a:gd name="connsiteX76" fmla="*/ 126521 w 215463"/>
                  <a:gd name="connsiteY76" fmla="*/ 111720 h 198541"/>
                  <a:gd name="connsiteX77" fmla="*/ 126521 w 215463"/>
                  <a:gd name="connsiteY77" fmla="*/ 161515 h 198541"/>
                  <a:gd name="connsiteX78" fmla="*/ 201283 w 215463"/>
                  <a:gd name="connsiteY78" fmla="*/ 96398 h 198541"/>
                  <a:gd name="connsiteX79" fmla="*/ 181474 w 215463"/>
                  <a:gd name="connsiteY79" fmla="*/ 95760 h 198541"/>
                  <a:gd name="connsiteX80" fmla="*/ 180835 w 215463"/>
                  <a:gd name="connsiteY80" fmla="*/ 95760 h 198541"/>
                  <a:gd name="connsiteX81" fmla="*/ 178918 w 215463"/>
                  <a:gd name="connsiteY81" fmla="*/ 96398 h 198541"/>
                  <a:gd name="connsiteX82" fmla="*/ 178279 w 215463"/>
                  <a:gd name="connsiteY82" fmla="*/ 96398 h 198541"/>
                  <a:gd name="connsiteX83" fmla="*/ 177001 w 215463"/>
                  <a:gd name="connsiteY83" fmla="*/ 97037 h 198541"/>
                  <a:gd name="connsiteX84" fmla="*/ 176362 w 215463"/>
                  <a:gd name="connsiteY84" fmla="*/ 97675 h 198541"/>
                  <a:gd name="connsiteX85" fmla="*/ 175723 w 215463"/>
                  <a:gd name="connsiteY85" fmla="*/ 98313 h 198541"/>
                  <a:gd name="connsiteX86" fmla="*/ 168055 w 215463"/>
                  <a:gd name="connsiteY86" fmla="*/ 112358 h 198541"/>
                  <a:gd name="connsiteX87" fmla="*/ 165499 w 215463"/>
                  <a:gd name="connsiteY87" fmla="*/ 102144 h 198541"/>
                  <a:gd name="connsiteX88" fmla="*/ 159109 w 215463"/>
                  <a:gd name="connsiteY88" fmla="*/ 97675 h 198541"/>
                  <a:gd name="connsiteX89" fmla="*/ 158470 w 215463"/>
                  <a:gd name="connsiteY89" fmla="*/ 97675 h 198541"/>
                  <a:gd name="connsiteX90" fmla="*/ 132272 w 215463"/>
                  <a:gd name="connsiteY90" fmla="*/ 97675 h 198541"/>
                  <a:gd name="connsiteX91" fmla="*/ 132272 w 215463"/>
                  <a:gd name="connsiteY91" fmla="*/ 97675 h 198541"/>
                  <a:gd name="connsiteX92" fmla="*/ 132272 w 215463"/>
                  <a:gd name="connsiteY92" fmla="*/ 97675 h 198541"/>
                  <a:gd name="connsiteX93" fmla="*/ 76679 w 215463"/>
                  <a:gd name="connsiteY93" fmla="*/ 97675 h 198541"/>
                  <a:gd name="connsiteX94" fmla="*/ 76040 w 215463"/>
                  <a:gd name="connsiteY94" fmla="*/ 95760 h 198541"/>
                  <a:gd name="connsiteX95" fmla="*/ 76040 w 215463"/>
                  <a:gd name="connsiteY95" fmla="*/ 13406 h 198541"/>
                  <a:gd name="connsiteX96" fmla="*/ 76679 w 215463"/>
                  <a:gd name="connsiteY96" fmla="*/ 11491 h 198541"/>
                  <a:gd name="connsiteX97" fmla="*/ 201922 w 215463"/>
                  <a:gd name="connsiteY97" fmla="*/ 11491 h 198541"/>
                  <a:gd name="connsiteX98" fmla="*/ 202561 w 215463"/>
                  <a:gd name="connsiteY98" fmla="*/ 13406 h 198541"/>
                  <a:gd name="connsiteX99" fmla="*/ 203839 w 215463"/>
                  <a:gd name="connsiteY99" fmla="*/ 91929 h 198541"/>
                  <a:gd name="connsiteX100" fmla="*/ 201283 w 215463"/>
                  <a:gd name="connsiteY100" fmla="*/ 96398 h 19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15463" h="198541">
                    <a:moveTo>
                      <a:pt x="201283" y="0"/>
                    </a:moveTo>
                    <a:lnTo>
                      <a:pt x="76040" y="0"/>
                    </a:lnTo>
                    <a:cubicBezTo>
                      <a:pt x="69011" y="0"/>
                      <a:pt x="62621" y="6384"/>
                      <a:pt x="62621" y="14683"/>
                    </a:cubicBezTo>
                    <a:lnTo>
                      <a:pt x="62621" y="74054"/>
                    </a:lnTo>
                    <a:lnTo>
                      <a:pt x="13419" y="74054"/>
                    </a:lnTo>
                    <a:cubicBezTo>
                      <a:pt x="6390" y="74054"/>
                      <a:pt x="1278" y="80438"/>
                      <a:pt x="1278" y="87461"/>
                    </a:cubicBezTo>
                    <a:lnTo>
                      <a:pt x="0" y="158323"/>
                    </a:lnTo>
                    <a:cubicBezTo>
                      <a:pt x="0" y="162792"/>
                      <a:pt x="1278" y="166622"/>
                      <a:pt x="4473" y="169814"/>
                    </a:cubicBezTo>
                    <a:cubicBezTo>
                      <a:pt x="7029" y="172368"/>
                      <a:pt x="10224" y="173644"/>
                      <a:pt x="13419" y="173644"/>
                    </a:cubicBezTo>
                    <a:cubicBezTo>
                      <a:pt x="13419" y="173644"/>
                      <a:pt x="13419" y="173644"/>
                      <a:pt x="13419" y="173644"/>
                    </a:cubicBezTo>
                    <a:lnTo>
                      <a:pt x="27477" y="173644"/>
                    </a:lnTo>
                    <a:lnTo>
                      <a:pt x="39618" y="195350"/>
                    </a:lnTo>
                    <a:cubicBezTo>
                      <a:pt x="39618" y="195350"/>
                      <a:pt x="39618" y="195350"/>
                      <a:pt x="40257" y="195988"/>
                    </a:cubicBezTo>
                    <a:cubicBezTo>
                      <a:pt x="40257" y="195988"/>
                      <a:pt x="40257" y="196627"/>
                      <a:pt x="40896" y="196627"/>
                    </a:cubicBezTo>
                    <a:cubicBezTo>
                      <a:pt x="40896" y="197265"/>
                      <a:pt x="41535" y="197265"/>
                      <a:pt x="42174" y="197265"/>
                    </a:cubicBezTo>
                    <a:cubicBezTo>
                      <a:pt x="42174" y="197265"/>
                      <a:pt x="42174" y="197265"/>
                      <a:pt x="42813" y="197903"/>
                    </a:cubicBezTo>
                    <a:cubicBezTo>
                      <a:pt x="43452" y="198542"/>
                      <a:pt x="44091" y="198542"/>
                      <a:pt x="44730" y="198542"/>
                    </a:cubicBezTo>
                    <a:cubicBezTo>
                      <a:pt x="44730" y="198542"/>
                      <a:pt x="44730" y="198542"/>
                      <a:pt x="44730" y="198542"/>
                    </a:cubicBezTo>
                    <a:cubicBezTo>
                      <a:pt x="45369" y="198542"/>
                      <a:pt x="46008" y="198542"/>
                      <a:pt x="46008" y="198542"/>
                    </a:cubicBezTo>
                    <a:cubicBezTo>
                      <a:pt x="46647" y="198542"/>
                      <a:pt x="47286" y="198542"/>
                      <a:pt x="47925" y="198542"/>
                    </a:cubicBezTo>
                    <a:cubicBezTo>
                      <a:pt x="47925" y="198542"/>
                      <a:pt x="48564" y="198542"/>
                      <a:pt x="48564" y="198542"/>
                    </a:cubicBezTo>
                    <a:cubicBezTo>
                      <a:pt x="48564" y="198542"/>
                      <a:pt x="49203" y="198542"/>
                      <a:pt x="49203" y="198542"/>
                    </a:cubicBezTo>
                    <a:cubicBezTo>
                      <a:pt x="49203" y="198542"/>
                      <a:pt x="49203" y="198542"/>
                      <a:pt x="49203" y="198542"/>
                    </a:cubicBezTo>
                    <a:cubicBezTo>
                      <a:pt x="49842" y="198542"/>
                      <a:pt x="49842" y="197903"/>
                      <a:pt x="50481" y="197265"/>
                    </a:cubicBezTo>
                    <a:cubicBezTo>
                      <a:pt x="50481" y="197265"/>
                      <a:pt x="51119" y="196627"/>
                      <a:pt x="51119" y="196627"/>
                    </a:cubicBezTo>
                    <a:cubicBezTo>
                      <a:pt x="51119" y="195988"/>
                      <a:pt x="51758" y="195988"/>
                      <a:pt x="51758" y="195350"/>
                    </a:cubicBezTo>
                    <a:cubicBezTo>
                      <a:pt x="51758" y="195350"/>
                      <a:pt x="51758" y="194711"/>
                      <a:pt x="51758" y="194711"/>
                    </a:cubicBezTo>
                    <a:cubicBezTo>
                      <a:pt x="51758" y="194711"/>
                      <a:pt x="51758" y="194711"/>
                      <a:pt x="51758" y="194711"/>
                    </a:cubicBezTo>
                    <a:lnTo>
                      <a:pt x="56231" y="176198"/>
                    </a:lnTo>
                    <a:lnTo>
                      <a:pt x="125882" y="176198"/>
                    </a:lnTo>
                    <a:cubicBezTo>
                      <a:pt x="132911" y="176198"/>
                      <a:pt x="138023" y="169814"/>
                      <a:pt x="138023" y="162792"/>
                    </a:cubicBezTo>
                    <a:lnTo>
                      <a:pt x="138023" y="112996"/>
                    </a:lnTo>
                    <a:lnTo>
                      <a:pt x="153997" y="112996"/>
                    </a:lnTo>
                    <a:lnTo>
                      <a:pt x="159109" y="134064"/>
                    </a:lnTo>
                    <a:cubicBezTo>
                      <a:pt x="159109" y="134064"/>
                      <a:pt x="159109" y="134064"/>
                      <a:pt x="159109" y="134064"/>
                    </a:cubicBezTo>
                    <a:cubicBezTo>
                      <a:pt x="159109" y="134064"/>
                      <a:pt x="159109" y="134702"/>
                      <a:pt x="159109" y="134702"/>
                    </a:cubicBezTo>
                    <a:cubicBezTo>
                      <a:pt x="159109" y="135340"/>
                      <a:pt x="159748" y="135979"/>
                      <a:pt x="159748" y="135979"/>
                    </a:cubicBezTo>
                    <a:cubicBezTo>
                      <a:pt x="159748" y="135979"/>
                      <a:pt x="160387" y="136617"/>
                      <a:pt x="160387" y="136617"/>
                    </a:cubicBezTo>
                    <a:cubicBezTo>
                      <a:pt x="161026" y="137256"/>
                      <a:pt x="161026" y="137256"/>
                      <a:pt x="161665" y="137894"/>
                    </a:cubicBezTo>
                    <a:cubicBezTo>
                      <a:pt x="161665" y="137894"/>
                      <a:pt x="161665" y="137894"/>
                      <a:pt x="161665" y="137894"/>
                    </a:cubicBezTo>
                    <a:cubicBezTo>
                      <a:pt x="161665" y="137894"/>
                      <a:pt x="162304" y="137894"/>
                      <a:pt x="162304" y="137894"/>
                    </a:cubicBezTo>
                    <a:cubicBezTo>
                      <a:pt x="162304" y="137894"/>
                      <a:pt x="162943" y="137894"/>
                      <a:pt x="162943" y="137894"/>
                    </a:cubicBezTo>
                    <a:cubicBezTo>
                      <a:pt x="163582" y="137894"/>
                      <a:pt x="164221" y="137894"/>
                      <a:pt x="164860" y="137894"/>
                    </a:cubicBezTo>
                    <a:cubicBezTo>
                      <a:pt x="165499" y="137894"/>
                      <a:pt x="166138" y="137894"/>
                      <a:pt x="166138" y="137894"/>
                    </a:cubicBezTo>
                    <a:cubicBezTo>
                      <a:pt x="166138" y="137894"/>
                      <a:pt x="166138" y="137894"/>
                      <a:pt x="166138" y="137894"/>
                    </a:cubicBezTo>
                    <a:cubicBezTo>
                      <a:pt x="166777" y="137894"/>
                      <a:pt x="167416" y="137256"/>
                      <a:pt x="168055" y="137256"/>
                    </a:cubicBezTo>
                    <a:cubicBezTo>
                      <a:pt x="168055" y="137256"/>
                      <a:pt x="168055" y="137256"/>
                      <a:pt x="168694" y="136617"/>
                    </a:cubicBezTo>
                    <a:cubicBezTo>
                      <a:pt x="169333" y="136617"/>
                      <a:pt x="169333" y="135979"/>
                      <a:pt x="169972" y="135979"/>
                    </a:cubicBezTo>
                    <a:cubicBezTo>
                      <a:pt x="169972" y="135979"/>
                      <a:pt x="169972" y="135340"/>
                      <a:pt x="170611" y="135340"/>
                    </a:cubicBezTo>
                    <a:cubicBezTo>
                      <a:pt x="170611" y="135340"/>
                      <a:pt x="170611" y="135340"/>
                      <a:pt x="171250" y="134702"/>
                    </a:cubicBezTo>
                    <a:lnTo>
                      <a:pt x="185308" y="109804"/>
                    </a:lnTo>
                    <a:lnTo>
                      <a:pt x="201283" y="109804"/>
                    </a:lnTo>
                    <a:cubicBezTo>
                      <a:pt x="205117" y="109804"/>
                      <a:pt x="208312" y="108528"/>
                      <a:pt x="210868" y="105974"/>
                    </a:cubicBezTo>
                    <a:cubicBezTo>
                      <a:pt x="214063" y="102782"/>
                      <a:pt x="215980" y="98313"/>
                      <a:pt x="215341" y="93845"/>
                    </a:cubicBezTo>
                    <a:lnTo>
                      <a:pt x="214063" y="15322"/>
                    </a:lnTo>
                    <a:cubicBezTo>
                      <a:pt x="214702" y="6384"/>
                      <a:pt x="208951" y="0"/>
                      <a:pt x="201283" y="0"/>
                    </a:cubicBezTo>
                    <a:close/>
                    <a:moveTo>
                      <a:pt x="125882" y="161515"/>
                    </a:moveTo>
                    <a:cubicBezTo>
                      <a:pt x="125882" y="162153"/>
                      <a:pt x="125882" y="162153"/>
                      <a:pt x="125882" y="162153"/>
                    </a:cubicBezTo>
                    <a:lnTo>
                      <a:pt x="52398" y="162153"/>
                    </a:lnTo>
                    <a:cubicBezTo>
                      <a:pt x="52398" y="162153"/>
                      <a:pt x="51758" y="162153"/>
                      <a:pt x="51758" y="162153"/>
                    </a:cubicBezTo>
                    <a:cubicBezTo>
                      <a:pt x="48564" y="162153"/>
                      <a:pt x="46008" y="164068"/>
                      <a:pt x="45369" y="166622"/>
                    </a:cubicBezTo>
                    <a:lnTo>
                      <a:pt x="43452" y="174283"/>
                    </a:lnTo>
                    <a:lnTo>
                      <a:pt x="37062" y="163430"/>
                    </a:lnTo>
                    <a:cubicBezTo>
                      <a:pt x="37062" y="163430"/>
                      <a:pt x="36423" y="162792"/>
                      <a:pt x="36423" y="162792"/>
                    </a:cubicBezTo>
                    <a:cubicBezTo>
                      <a:pt x="36423" y="162153"/>
                      <a:pt x="35784" y="162153"/>
                      <a:pt x="35784" y="161515"/>
                    </a:cubicBezTo>
                    <a:cubicBezTo>
                      <a:pt x="35784" y="161515"/>
                      <a:pt x="35145" y="160876"/>
                      <a:pt x="34506" y="160876"/>
                    </a:cubicBezTo>
                    <a:cubicBezTo>
                      <a:pt x="33867" y="160876"/>
                      <a:pt x="33867" y="160238"/>
                      <a:pt x="33228" y="160238"/>
                    </a:cubicBezTo>
                    <a:cubicBezTo>
                      <a:pt x="32589" y="160238"/>
                      <a:pt x="32589" y="160238"/>
                      <a:pt x="31950" y="160238"/>
                    </a:cubicBezTo>
                    <a:cubicBezTo>
                      <a:pt x="31950" y="160238"/>
                      <a:pt x="31311" y="160238"/>
                      <a:pt x="31311" y="160238"/>
                    </a:cubicBezTo>
                    <a:lnTo>
                      <a:pt x="14058" y="160876"/>
                    </a:lnTo>
                    <a:cubicBezTo>
                      <a:pt x="14058" y="160876"/>
                      <a:pt x="13419" y="160238"/>
                      <a:pt x="13419" y="158323"/>
                    </a:cubicBezTo>
                    <a:lnTo>
                      <a:pt x="14697" y="87461"/>
                    </a:lnTo>
                    <a:cubicBezTo>
                      <a:pt x="14697" y="86822"/>
                      <a:pt x="14697" y="86822"/>
                      <a:pt x="14697" y="86822"/>
                    </a:cubicBezTo>
                    <a:lnTo>
                      <a:pt x="63260" y="86822"/>
                    </a:lnTo>
                    <a:lnTo>
                      <a:pt x="63260" y="97037"/>
                    </a:lnTo>
                    <a:cubicBezTo>
                      <a:pt x="63260" y="105336"/>
                      <a:pt x="69011" y="111720"/>
                      <a:pt x="76679" y="111720"/>
                    </a:cubicBezTo>
                    <a:lnTo>
                      <a:pt x="126521" y="111720"/>
                    </a:lnTo>
                    <a:lnTo>
                      <a:pt x="126521" y="161515"/>
                    </a:lnTo>
                    <a:close/>
                    <a:moveTo>
                      <a:pt x="201283" y="96398"/>
                    </a:moveTo>
                    <a:lnTo>
                      <a:pt x="181474" y="95760"/>
                    </a:lnTo>
                    <a:cubicBezTo>
                      <a:pt x="181474" y="95760"/>
                      <a:pt x="180835" y="95760"/>
                      <a:pt x="180835" y="95760"/>
                    </a:cubicBezTo>
                    <a:cubicBezTo>
                      <a:pt x="180196" y="95760"/>
                      <a:pt x="179557" y="95760"/>
                      <a:pt x="178918" y="96398"/>
                    </a:cubicBezTo>
                    <a:cubicBezTo>
                      <a:pt x="178918" y="96398"/>
                      <a:pt x="178279" y="96398"/>
                      <a:pt x="178279" y="96398"/>
                    </a:cubicBezTo>
                    <a:cubicBezTo>
                      <a:pt x="177640" y="96398"/>
                      <a:pt x="177001" y="97037"/>
                      <a:pt x="177001" y="97037"/>
                    </a:cubicBezTo>
                    <a:cubicBezTo>
                      <a:pt x="177001" y="97037"/>
                      <a:pt x="176362" y="97675"/>
                      <a:pt x="176362" y="97675"/>
                    </a:cubicBezTo>
                    <a:cubicBezTo>
                      <a:pt x="176362" y="97675"/>
                      <a:pt x="175723" y="98313"/>
                      <a:pt x="175723" y="98313"/>
                    </a:cubicBezTo>
                    <a:lnTo>
                      <a:pt x="168055" y="112358"/>
                    </a:lnTo>
                    <a:lnTo>
                      <a:pt x="165499" y="102144"/>
                    </a:lnTo>
                    <a:cubicBezTo>
                      <a:pt x="164860" y="98952"/>
                      <a:pt x="161665" y="97037"/>
                      <a:pt x="159109" y="97675"/>
                    </a:cubicBezTo>
                    <a:cubicBezTo>
                      <a:pt x="159109" y="97675"/>
                      <a:pt x="158470" y="97675"/>
                      <a:pt x="158470" y="97675"/>
                    </a:cubicBezTo>
                    <a:lnTo>
                      <a:pt x="132272" y="97675"/>
                    </a:lnTo>
                    <a:cubicBezTo>
                      <a:pt x="132272" y="97675"/>
                      <a:pt x="132272" y="97675"/>
                      <a:pt x="132272" y="97675"/>
                    </a:cubicBezTo>
                    <a:cubicBezTo>
                      <a:pt x="132272" y="97675"/>
                      <a:pt x="132272" y="97675"/>
                      <a:pt x="132272" y="97675"/>
                    </a:cubicBezTo>
                    <a:lnTo>
                      <a:pt x="76679" y="97675"/>
                    </a:lnTo>
                    <a:cubicBezTo>
                      <a:pt x="76679" y="97675"/>
                      <a:pt x="76040" y="97037"/>
                      <a:pt x="76040" y="95760"/>
                    </a:cubicBezTo>
                    <a:lnTo>
                      <a:pt x="76040" y="13406"/>
                    </a:lnTo>
                    <a:cubicBezTo>
                      <a:pt x="76040" y="12130"/>
                      <a:pt x="76679" y="11491"/>
                      <a:pt x="76679" y="11491"/>
                    </a:cubicBezTo>
                    <a:lnTo>
                      <a:pt x="201922" y="11491"/>
                    </a:lnTo>
                    <a:cubicBezTo>
                      <a:pt x="201922" y="11491"/>
                      <a:pt x="202561" y="12130"/>
                      <a:pt x="202561" y="13406"/>
                    </a:cubicBezTo>
                    <a:lnTo>
                      <a:pt x="203839" y="91929"/>
                    </a:lnTo>
                    <a:cubicBezTo>
                      <a:pt x="202561" y="94483"/>
                      <a:pt x="202561" y="95760"/>
                      <a:pt x="201283" y="96398"/>
                    </a:cubicBezTo>
                    <a:close/>
                  </a:path>
                </a:pathLst>
              </a:custGeom>
              <a:grpFill/>
              <a:ln w="6390" cap="flat">
                <a:noFill/>
                <a:prstDash val="solid"/>
                <a:miter/>
              </a:ln>
            </p:spPr>
            <p:txBody>
              <a:bodyPr rtlCol="0" anchor="ctr"/>
              <a:lstStyle/>
              <a:p>
                <a:pPr defTabSz="1219170">
                  <a:buClr>
                    <a:srgbClr val="000000"/>
                  </a:buClr>
                </a:pPr>
                <a:endParaRPr lang="en-US" sz="2400" kern="0">
                  <a:solidFill>
                    <a:srgbClr val="000000"/>
                  </a:solidFill>
                  <a:latin typeface="Arial"/>
                  <a:cs typeface="Arial"/>
                  <a:sym typeface="Arial"/>
                </a:endParaRPr>
              </a:p>
            </p:txBody>
          </p:sp>
          <p:sp>
            <p:nvSpPr>
              <p:cNvPr id="23" name="Graphic 4">
                <a:extLst>
                  <a:ext uri="{FF2B5EF4-FFF2-40B4-BE49-F238E27FC236}">
                    <a16:creationId xmlns:a16="http://schemas.microsoft.com/office/drawing/2014/main" id="{BB926E5B-49F6-F379-7FEE-178D1FF1BEFB}"/>
                  </a:ext>
                </a:extLst>
              </p:cNvPr>
              <p:cNvSpPr/>
              <p:nvPr/>
            </p:nvSpPr>
            <p:spPr>
              <a:xfrm>
                <a:off x="640910" y="1049050"/>
                <a:ext cx="12779" cy="12767"/>
              </a:xfrm>
              <a:custGeom>
                <a:avLst/>
                <a:gdLst>
                  <a:gd name="connsiteX0" fmla="*/ 10863 w 12779"/>
                  <a:gd name="connsiteY0" fmla="*/ 1915 h 12767"/>
                  <a:gd name="connsiteX1" fmla="*/ 8946 w 12779"/>
                  <a:gd name="connsiteY1" fmla="*/ 638 h 12767"/>
                  <a:gd name="connsiteX2" fmla="*/ 5112 w 12779"/>
                  <a:gd name="connsiteY2" fmla="*/ 0 h 12767"/>
                  <a:gd name="connsiteX3" fmla="*/ 3834 w 12779"/>
                  <a:gd name="connsiteY3" fmla="*/ 638 h 12767"/>
                  <a:gd name="connsiteX4" fmla="*/ 2556 w 12779"/>
                  <a:gd name="connsiteY4" fmla="*/ 1277 h 12767"/>
                  <a:gd name="connsiteX5" fmla="*/ 1917 w 12779"/>
                  <a:gd name="connsiteY5" fmla="*/ 1915 h 12767"/>
                  <a:gd name="connsiteX6" fmla="*/ 639 w 12779"/>
                  <a:gd name="connsiteY6" fmla="*/ 3830 h 12767"/>
                  <a:gd name="connsiteX7" fmla="*/ 0 w 12779"/>
                  <a:gd name="connsiteY7" fmla="*/ 6384 h 12767"/>
                  <a:gd name="connsiteX8" fmla="*/ 1917 w 12779"/>
                  <a:gd name="connsiteY8" fmla="*/ 10853 h 12767"/>
                  <a:gd name="connsiteX9" fmla="*/ 3834 w 12779"/>
                  <a:gd name="connsiteY9" fmla="*/ 12130 h 12767"/>
                  <a:gd name="connsiteX10" fmla="*/ 6390 w 12779"/>
                  <a:gd name="connsiteY10" fmla="*/ 12768 h 12767"/>
                  <a:gd name="connsiteX11" fmla="*/ 8946 w 12779"/>
                  <a:gd name="connsiteY11" fmla="*/ 12130 h 12767"/>
                  <a:gd name="connsiteX12" fmla="*/ 10863 w 12779"/>
                  <a:gd name="connsiteY12" fmla="*/ 10853 h 12767"/>
                  <a:gd name="connsiteX13" fmla="*/ 12780 w 12779"/>
                  <a:gd name="connsiteY13" fmla="*/ 6384 h 12767"/>
                  <a:gd name="connsiteX14" fmla="*/ 12141 w 12779"/>
                  <a:gd name="connsiteY14" fmla="*/ 3830 h 12767"/>
                  <a:gd name="connsiteX15" fmla="*/ 10863 w 12779"/>
                  <a:gd name="connsiteY15" fmla="*/ 1915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79" h="12767">
                    <a:moveTo>
                      <a:pt x="10863" y="1915"/>
                    </a:moveTo>
                    <a:cubicBezTo>
                      <a:pt x="10224" y="1277"/>
                      <a:pt x="9585" y="638"/>
                      <a:pt x="8946" y="638"/>
                    </a:cubicBezTo>
                    <a:cubicBezTo>
                      <a:pt x="7668" y="0"/>
                      <a:pt x="6390" y="0"/>
                      <a:pt x="5112" y="0"/>
                    </a:cubicBezTo>
                    <a:cubicBezTo>
                      <a:pt x="4473" y="0"/>
                      <a:pt x="4473" y="0"/>
                      <a:pt x="3834" y="638"/>
                    </a:cubicBezTo>
                    <a:cubicBezTo>
                      <a:pt x="3195" y="638"/>
                      <a:pt x="3195" y="1277"/>
                      <a:pt x="2556" y="1277"/>
                    </a:cubicBezTo>
                    <a:cubicBezTo>
                      <a:pt x="1917" y="1277"/>
                      <a:pt x="1917" y="1915"/>
                      <a:pt x="1917" y="1915"/>
                    </a:cubicBezTo>
                    <a:cubicBezTo>
                      <a:pt x="1278" y="2554"/>
                      <a:pt x="639" y="3192"/>
                      <a:pt x="639" y="3830"/>
                    </a:cubicBezTo>
                    <a:cubicBezTo>
                      <a:pt x="639" y="4469"/>
                      <a:pt x="0" y="5107"/>
                      <a:pt x="0" y="6384"/>
                    </a:cubicBezTo>
                    <a:cubicBezTo>
                      <a:pt x="0" y="8299"/>
                      <a:pt x="639" y="9576"/>
                      <a:pt x="1917" y="10853"/>
                    </a:cubicBezTo>
                    <a:cubicBezTo>
                      <a:pt x="2556" y="11491"/>
                      <a:pt x="3195" y="12130"/>
                      <a:pt x="3834" y="12130"/>
                    </a:cubicBezTo>
                    <a:cubicBezTo>
                      <a:pt x="4473" y="12768"/>
                      <a:pt x="5112" y="12768"/>
                      <a:pt x="6390" y="12768"/>
                    </a:cubicBezTo>
                    <a:cubicBezTo>
                      <a:pt x="7029" y="12768"/>
                      <a:pt x="8307" y="12768"/>
                      <a:pt x="8946" y="12130"/>
                    </a:cubicBezTo>
                    <a:cubicBezTo>
                      <a:pt x="9585" y="12130"/>
                      <a:pt x="10224" y="11491"/>
                      <a:pt x="10863" y="10853"/>
                    </a:cubicBezTo>
                    <a:cubicBezTo>
                      <a:pt x="12141" y="9576"/>
                      <a:pt x="12780" y="8299"/>
                      <a:pt x="12780" y="6384"/>
                    </a:cubicBezTo>
                    <a:cubicBezTo>
                      <a:pt x="12780" y="5746"/>
                      <a:pt x="12780" y="4469"/>
                      <a:pt x="12141" y="3830"/>
                    </a:cubicBezTo>
                    <a:cubicBezTo>
                      <a:pt x="12141" y="3192"/>
                      <a:pt x="11502" y="2554"/>
                      <a:pt x="10863" y="1915"/>
                    </a:cubicBezTo>
                    <a:close/>
                  </a:path>
                </a:pathLst>
              </a:custGeom>
              <a:grpFill/>
              <a:ln w="6390" cap="flat">
                <a:noFill/>
                <a:prstDash val="solid"/>
                <a:miter/>
              </a:ln>
            </p:spPr>
            <p:txBody>
              <a:bodyPr rtlCol="0" anchor="ctr"/>
              <a:lstStyle/>
              <a:p>
                <a:pPr defTabSz="1219170">
                  <a:buClr>
                    <a:srgbClr val="000000"/>
                  </a:buClr>
                </a:pPr>
                <a:endParaRPr lang="en-US" sz="2400" kern="0">
                  <a:solidFill>
                    <a:srgbClr val="000000"/>
                  </a:solidFill>
                  <a:latin typeface="Arial"/>
                  <a:cs typeface="Arial"/>
                  <a:sym typeface="Arial"/>
                </a:endParaRPr>
              </a:p>
            </p:txBody>
          </p:sp>
          <p:sp>
            <p:nvSpPr>
              <p:cNvPr id="24" name="Graphic 4">
                <a:extLst>
                  <a:ext uri="{FF2B5EF4-FFF2-40B4-BE49-F238E27FC236}">
                    <a16:creationId xmlns:a16="http://schemas.microsoft.com/office/drawing/2014/main" id="{7B207473-5C26-A554-0D3D-AFAE7471AE6D}"/>
                  </a:ext>
                </a:extLst>
              </p:cNvPr>
              <p:cNvSpPr/>
              <p:nvPr/>
            </p:nvSpPr>
            <p:spPr>
              <a:xfrm>
                <a:off x="706088" y="1049050"/>
                <a:ext cx="12779" cy="12767"/>
              </a:xfrm>
              <a:custGeom>
                <a:avLst/>
                <a:gdLst>
                  <a:gd name="connsiteX0" fmla="*/ 10863 w 12779"/>
                  <a:gd name="connsiteY0" fmla="*/ 1915 h 12767"/>
                  <a:gd name="connsiteX1" fmla="*/ 10224 w 12779"/>
                  <a:gd name="connsiteY1" fmla="*/ 1277 h 12767"/>
                  <a:gd name="connsiteX2" fmla="*/ 8946 w 12779"/>
                  <a:gd name="connsiteY2" fmla="*/ 638 h 12767"/>
                  <a:gd name="connsiteX3" fmla="*/ 7668 w 12779"/>
                  <a:gd name="connsiteY3" fmla="*/ 0 h 12767"/>
                  <a:gd name="connsiteX4" fmla="*/ 3834 w 12779"/>
                  <a:gd name="connsiteY4" fmla="*/ 638 h 12767"/>
                  <a:gd name="connsiteX5" fmla="*/ 1917 w 12779"/>
                  <a:gd name="connsiteY5" fmla="*/ 1915 h 12767"/>
                  <a:gd name="connsiteX6" fmla="*/ 639 w 12779"/>
                  <a:gd name="connsiteY6" fmla="*/ 3830 h 12767"/>
                  <a:gd name="connsiteX7" fmla="*/ 0 w 12779"/>
                  <a:gd name="connsiteY7" fmla="*/ 6384 h 12767"/>
                  <a:gd name="connsiteX8" fmla="*/ 1917 w 12779"/>
                  <a:gd name="connsiteY8" fmla="*/ 10853 h 12767"/>
                  <a:gd name="connsiteX9" fmla="*/ 3834 w 12779"/>
                  <a:gd name="connsiteY9" fmla="*/ 12130 h 12767"/>
                  <a:gd name="connsiteX10" fmla="*/ 6390 w 12779"/>
                  <a:gd name="connsiteY10" fmla="*/ 12768 h 12767"/>
                  <a:gd name="connsiteX11" fmla="*/ 8946 w 12779"/>
                  <a:gd name="connsiteY11" fmla="*/ 12130 h 12767"/>
                  <a:gd name="connsiteX12" fmla="*/ 10863 w 12779"/>
                  <a:gd name="connsiteY12" fmla="*/ 10853 h 12767"/>
                  <a:gd name="connsiteX13" fmla="*/ 12780 w 12779"/>
                  <a:gd name="connsiteY13" fmla="*/ 6384 h 12767"/>
                  <a:gd name="connsiteX14" fmla="*/ 12141 w 12779"/>
                  <a:gd name="connsiteY14" fmla="*/ 3830 h 12767"/>
                  <a:gd name="connsiteX15" fmla="*/ 10863 w 12779"/>
                  <a:gd name="connsiteY15" fmla="*/ 1915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79" h="12767">
                    <a:moveTo>
                      <a:pt x="10863" y="1915"/>
                    </a:moveTo>
                    <a:cubicBezTo>
                      <a:pt x="10863" y="1915"/>
                      <a:pt x="10224" y="1277"/>
                      <a:pt x="10224" y="1277"/>
                    </a:cubicBezTo>
                    <a:cubicBezTo>
                      <a:pt x="9585" y="1277"/>
                      <a:pt x="9585" y="638"/>
                      <a:pt x="8946" y="638"/>
                    </a:cubicBezTo>
                    <a:cubicBezTo>
                      <a:pt x="8307" y="638"/>
                      <a:pt x="8307" y="638"/>
                      <a:pt x="7668" y="0"/>
                    </a:cubicBezTo>
                    <a:cubicBezTo>
                      <a:pt x="6390" y="0"/>
                      <a:pt x="5112" y="0"/>
                      <a:pt x="3834" y="638"/>
                    </a:cubicBezTo>
                    <a:cubicBezTo>
                      <a:pt x="3195" y="638"/>
                      <a:pt x="2556" y="1277"/>
                      <a:pt x="1917" y="1915"/>
                    </a:cubicBezTo>
                    <a:cubicBezTo>
                      <a:pt x="1278" y="2554"/>
                      <a:pt x="639" y="3192"/>
                      <a:pt x="639" y="3830"/>
                    </a:cubicBezTo>
                    <a:cubicBezTo>
                      <a:pt x="0" y="4469"/>
                      <a:pt x="0" y="5107"/>
                      <a:pt x="0" y="6384"/>
                    </a:cubicBezTo>
                    <a:cubicBezTo>
                      <a:pt x="0" y="8299"/>
                      <a:pt x="639" y="9576"/>
                      <a:pt x="1917" y="10853"/>
                    </a:cubicBezTo>
                    <a:cubicBezTo>
                      <a:pt x="2556" y="11491"/>
                      <a:pt x="3195" y="12130"/>
                      <a:pt x="3834" y="12130"/>
                    </a:cubicBezTo>
                    <a:cubicBezTo>
                      <a:pt x="4473" y="12768"/>
                      <a:pt x="5112" y="12768"/>
                      <a:pt x="6390" y="12768"/>
                    </a:cubicBezTo>
                    <a:cubicBezTo>
                      <a:pt x="7029" y="12768"/>
                      <a:pt x="8307" y="12768"/>
                      <a:pt x="8946" y="12130"/>
                    </a:cubicBezTo>
                    <a:cubicBezTo>
                      <a:pt x="9585" y="12130"/>
                      <a:pt x="10224" y="11491"/>
                      <a:pt x="10863" y="10853"/>
                    </a:cubicBezTo>
                    <a:cubicBezTo>
                      <a:pt x="12141" y="9576"/>
                      <a:pt x="12780" y="8299"/>
                      <a:pt x="12780" y="6384"/>
                    </a:cubicBezTo>
                    <a:cubicBezTo>
                      <a:pt x="12780" y="5746"/>
                      <a:pt x="12780" y="4469"/>
                      <a:pt x="12141" y="3830"/>
                    </a:cubicBezTo>
                    <a:cubicBezTo>
                      <a:pt x="12141" y="3192"/>
                      <a:pt x="11502" y="2554"/>
                      <a:pt x="10863" y="1915"/>
                    </a:cubicBezTo>
                    <a:close/>
                  </a:path>
                </a:pathLst>
              </a:custGeom>
              <a:grpFill/>
              <a:ln w="6390" cap="flat">
                <a:noFill/>
                <a:prstDash val="solid"/>
                <a:miter/>
              </a:ln>
            </p:spPr>
            <p:txBody>
              <a:bodyPr rtlCol="0" anchor="ctr"/>
              <a:lstStyle/>
              <a:p>
                <a:pPr defTabSz="1219170">
                  <a:buClr>
                    <a:srgbClr val="000000"/>
                  </a:buClr>
                </a:pPr>
                <a:endParaRPr lang="en-US" sz="2400" kern="0">
                  <a:solidFill>
                    <a:srgbClr val="000000"/>
                  </a:solidFill>
                  <a:latin typeface="Arial"/>
                  <a:cs typeface="Arial"/>
                  <a:sym typeface="Arial"/>
                </a:endParaRPr>
              </a:p>
            </p:txBody>
          </p:sp>
          <p:sp>
            <p:nvSpPr>
              <p:cNvPr id="25" name="Graphic 4">
                <a:extLst>
                  <a:ext uri="{FF2B5EF4-FFF2-40B4-BE49-F238E27FC236}">
                    <a16:creationId xmlns:a16="http://schemas.microsoft.com/office/drawing/2014/main" id="{4811FFEE-B5EF-DB70-B221-40923C1E5900}"/>
                  </a:ext>
                </a:extLst>
              </p:cNvPr>
              <p:cNvSpPr/>
              <p:nvPr/>
            </p:nvSpPr>
            <p:spPr>
              <a:xfrm>
                <a:off x="672221" y="1049050"/>
                <a:ext cx="12779" cy="12767"/>
              </a:xfrm>
              <a:custGeom>
                <a:avLst/>
                <a:gdLst>
                  <a:gd name="connsiteX0" fmla="*/ 11502 w 12779"/>
                  <a:gd name="connsiteY0" fmla="*/ 1915 h 12767"/>
                  <a:gd name="connsiteX1" fmla="*/ 9585 w 12779"/>
                  <a:gd name="connsiteY1" fmla="*/ 638 h 12767"/>
                  <a:gd name="connsiteX2" fmla="*/ 5751 w 12779"/>
                  <a:gd name="connsiteY2" fmla="*/ 0 h 12767"/>
                  <a:gd name="connsiteX3" fmla="*/ 4473 w 12779"/>
                  <a:gd name="connsiteY3" fmla="*/ 638 h 12767"/>
                  <a:gd name="connsiteX4" fmla="*/ 3195 w 12779"/>
                  <a:gd name="connsiteY4" fmla="*/ 1277 h 12767"/>
                  <a:gd name="connsiteX5" fmla="*/ 1917 w 12779"/>
                  <a:gd name="connsiteY5" fmla="*/ 1915 h 12767"/>
                  <a:gd name="connsiteX6" fmla="*/ 639 w 12779"/>
                  <a:gd name="connsiteY6" fmla="*/ 3830 h 12767"/>
                  <a:gd name="connsiteX7" fmla="*/ 0 w 12779"/>
                  <a:gd name="connsiteY7" fmla="*/ 6384 h 12767"/>
                  <a:gd name="connsiteX8" fmla="*/ 1917 w 12779"/>
                  <a:gd name="connsiteY8" fmla="*/ 10853 h 12767"/>
                  <a:gd name="connsiteX9" fmla="*/ 3834 w 12779"/>
                  <a:gd name="connsiteY9" fmla="*/ 12130 h 12767"/>
                  <a:gd name="connsiteX10" fmla="*/ 6390 w 12779"/>
                  <a:gd name="connsiteY10" fmla="*/ 12768 h 12767"/>
                  <a:gd name="connsiteX11" fmla="*/ 8946 w 12779"/>
                  <a:gd name="connsiteY11" fmla="*/ 12130 h 12767"/>
                  <a:gd name="connsiteX12" fmla="*/ 10863 w 12779"/>
                  <a:gd name="connsiteY12" fmla="*/ 10853 h 12767"/>
                  <a:gd name="connsiteX13" fmla="*/ 12780 w 12779"/>
                  <a:gd name="connsiteY13" fmla="*/ 6384 h 12767"/>
                  <a:gd name="connsiteX14" fmla="*/ 12141 w 12779"/>
                  <a:gd name="connsiteY14" fmla="*/ 3830 h 12767"/>
                  <a:gd name="connsiteX15" fmla="*/ 11502 w 12779"/>
                  <a:gd name="connsiteY15" fmla="*/ 1915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79" h="12767">
                    <a:moveTo>
                      <a:pt x="11502" y="1915"/>
                    </a:moveTo>
                    <a:cubicBezTo>
                      <a:pt x="10863" y="1277"/>
                      <a:pt x="10224" y="638"/>
                      <a:pt x="9585" y="638"/>
                    </a:cubicBezTo>
                    <a:cubicBezTo>
                      <a:pt x="8307" y="0"/>
                      <a:pt x="7029" y="0"/>
                      <a:pt x="5751" y="0"/>
                    </a:cubicBezTo>
                    <a:cubicBezTo>
                      <a:pt x="5112" y="0"/>
                      <a:pt x="5112" y="0"/>
                      <a:pt x="4473" y="638"/>
                    </a:cubicBezTo>
                    <a:cubicBezTo>
                      <a:pt x="3834" y="638"/>
                      <a:pt x="3834" y="1277"/>
                      <a:pt x="3195" y="1277"/>
                    </a:cubicBezTo>
                    <a:cubicBezTo>
                      <a:pt x="2556" y="1277"/>
                      <a:pt x="2556" y="1915"/>
                      <a:pt x="1917" y="1915"/>
                    </a:cubicBezTo>
                    <a:cubicBezTo>
                      <a:pt x="1278" y="2554"/>
                      <a:pt x="639" y="3192"/>
                      <a:pt x="639" y="3830"/>
                    </a:cubicBezTo>
                    <a:cubicBezTo>
                      <a:pt x="0" y="4469"/>
                      <a:pt x="0" y="5107"/>
                      <a:pt x="0" y="6384"/>
                    </a:cubicBezTo>
                    <a:cubicBezTo>
                      <a:pt x="0" y="8299"/>
                      <a:pt x="639" y="9576"/>
                      <a:pt x="1917" y="10853"/>
                    </a:cubicBezTo>
                    <a:cubicBezTo>
                      <a:pt x="2556" y="11491"/>
                      <a:pt x="3195" y="12130"/>
                      <a:pt x="3834" y="12130"/>
                    </a:cubicBezTo>
                    <a:cubicBezTo>
                      <a:pt x="4473" y="12768"/>
                      <a:pt x="5112" y="12768"/>
                      <a:pt x="6390" y="12768"/>
                    </a:cubicBezTo>
                    <a:cubicBezTo>
                      <a:pt x="7029" y="12768"/>
                      <a:pt x="8307" y="12768"/>
                      <a:pt x="8946" y="12130"/>
                    </a:cubicBezTo>
                    <a:cubicBezTo>
                      <a:pt x="9585" y="12130"/>
                      <a:pt x="10224" y="11491"/>
                      <a:pt x="10863" y="10853"/>
                    </a:cubicBezTo>
                    <a:cubicBezTo>
                      <a:pt x="12141" y="9576"/>
                      <a:pt x="12780" y="8299"/>
                      <a:pt x="12780" y="6384"/>
                    </a:cubicBezTo>
                    <a:cubicBezTo>
                      <a:pt x="12780" y="5746"/>
                      <a:pt x="12780" y="4469"/>
                      <a:pt x="12141" y="3830"/>
                    </a:cubicBezTo>
                    <a:cubicBezTo>
                      <a:pt x="12780" y="3192"/>
                      <a:pt x="12141" y="2554"/>
                      <a:pt x="11502" y="1915"/>
                    </a:cubicBezTo>
                    <a:close/>
                  </a:path>
                </a:pathLst>
              </a:custGeom>
              <a:grpFill/>
              <a:ln w="6390" cap="flat">
                <a:noFill/>
                <a:prstDash val="solid"/>
                <a:miter/>
              </a:ln>
            </p:spPr>
            <p:txBody>
              <a:bodyPr rtlCol="0" anchor="ctr"/>
              <a:lstStyle/>
              <a:p>
                <a:pPr defTabSz="1219170">
                  <a:buClr>
                    <a:srgbClr val="000000"/>
                  </a:buClr>
                </a:pPr>
                <a:endParaRPr lang="en-US" sz="2400" kern="0">
                  <a:solidFill>
                    <a:srgbClr val="000000"/>
                  </a:solidFill>
                  <a:latin typeface="Arial"/>
                  <a:cs typeface="Arial"/>
                  <a:sym typeface="Arial"/>
                </a:endParaRPr>
              </a:p>
            </p:txBody>
          </p:sp>
        </p:grpSp>
      </p:grpSp>
      <p:pic>
        <p:nvPicPr>
          <p:cNvPr id="3084" name="Picture 12">
            <a:extLst>
              <a:ext uri="{FF2B5EF4-FFF2-40B4-BE49-F238E27FC236}">
                <a16:creationId xmlns:a16="http://schemas.microsoft.com/office/drawing/2014/main" id="{A2E2BB5C-8F5B-46FB-1A1D-D8827080265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8219" y="1042507"/>
            <a:ext cx="2135201" cy="2135201"/>
          </a:xfrm>
          <a:prstGeom prst="rect">
            <a:avLst/>
          </a:prstGeom>
          <a:solidFill>
            <a:schemeClr val="bg2"/>
          </a:solidFill>
        </p:spPr>
      </p:pic>
      <p:sp>
        <p:nvSpPr>
          <p:cNvPr id="3" name="Rectangle 2">
            <a:extLst>
              <a:ext uri="{FF2B5EF4-FFF2-40B4-BE49-F238E27FC236}">
                <a16:creationId xmlns:a16="http://schemas.microsoft.com/office/drawing/2014/main" id="{20FDE02D-821B-1CEA-3258-B9334D81FA5F}"/>
              </a:ext>
            </a:extLst>
          </p:cNvPr>
          <p:cNvSpPr/>
          <p:nvPr/>
        </p:nvSpPr>
        <p:spPr>
          <a:xfrm>
            <a:off x="864458" y="3555650"/>
            <a:ext cx="2978077" cy="1277273"/>
          </a:xfrm>
          <a:prstGeom prst="rect">
            <a:avLst/>
          </a:prstGeom>
          <a:solidFill>
            <a:srgbClr val="FFFFFF"/>
          </a:solidFill>
        </p:spPr>
        <p:txBody>
          <a:bodyPr wrap="square">
            <a:spAutoFit/>
          </a:bodyPr>
          <a:lstStyle/>
          <a:p>
            <a:pPr marL="171450" lvl="1" indent="-171450"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Learn and understand the solution – new tools, technology, roles, behaviors needed </a:t>
            </a:r>
          </a:p>
          <a:p>
            <a:pPr marL="171450" lvl="1" indent="-171450"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Participate in key implementation activities or recommend individuals to participate</a:t>
            </a:r>
            <a:endPar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endParaRPr>
          </a:p>
        </p:txBody>
      </p:sp>
      <p:sp>
        <p:nvSpPr>
          <p:cNvPr id="5" name="Rectangle 4">
            <a:extLst>
              <a:ext uri="{FF2B5EF4-FFF2-40B4-BE49-F238E27FC236}">
                <a16:creationId xmlns:a16="http://schemas.microsoft.com/office/drawing/2014/main" id="{4D68F7B0-5737-40A8-83EE-2E83CE626565}"/>
              </a:ext>
            </a:extLst>
          </p:cNvPr>
          <p:cNvSpPr/>
          <p:nvPr/>
        </p:nvSpPr>
        <p:spPr>
          <a:xfrm>
            <a:off x="4366517" y="3911879"/>
            <a:ext cx="3174635" cy="2246769"/>
          </a:xfrm>
          <a:prstGeom prst="rect">
            <a:avLst/>
          </a:prstGeom>
          <a:solidFill>
            <a:srgbClr val="FFFFFF"/>
          </a:solidFill>
        </p:spPr>
        <p:txBody>
          <a:bodyPr wrap="square">
            <a:spAutoFit/>
          </a:bodyPr>
          <a:lstStyle/>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Distribute communications</a:t>
            </a:r>
          </a:p>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Help them understand the change and its benefits</a:t>
            </a:r>
          </a:p>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Foster two-way communication</a:t>
            </a:r>
          </a:p>
          <a:p>
            <a:pPr marL="228589" lvl="1" indent="-228589" defTabSz="1219170">
              <a:spcBef>
                <a:spcPts val="600"/>
              </a:spcBef>
              <a:buClr>
                <a:srgbClr val="000000"/>
              </a:buClr>
              <a:buSzPct val="100000"/>
              <a:buFont typeface="Arial" panose="020B0604020202020204" pitchFamily="34" charset="0"/>
              <a:buChar char="•"/>
              <a:defRPr/>
            </a:pPr>
            <a:r>
              <a:rPr lang="en-US" sz="1200">
                <a:latin typeface="Montserrat" panose="00000500000000000000" pitchFamily="2" charset="0"/>
                <a:ea typeface="Open Sans Light" panose="020B0306030504020204" pitchFamily="34" charset="0"/>
                <a:cs typeface="Open Sans Light" panose="020B0306030504020204" pitchFamily="34" charset="0"/>
              </a:rPr>
              <a:t>Collect grassroots concerns, questions, &amp; feedback from peers &amp; community, share with program team  </a:t>
            </a: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 </a:t>
            </a:r>
          </a:p>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Share ideas for strategies to best engage Stakeholders</a:t>
            </a:r>
          </a:p>
        </p:txBody>
      </p:sp>
      <p:sp>
        <p:nvSpPr>
          <p:cNvPr id="6" name="Rectangle 5">
            <a:extLst>
              <a:ext uri="{FF2B5EF4-FFF2-40B4-BE49-F238E27FC236}">
                <a16:creationId xmlns:a16="http://schemas.microsoft.com/office/drawing/2014/main" id="{038E1DDC-804F-A8B2-F0EB-26018EF7153F}"/>
              </a:ext>
            </a:extLst>
          </p:cNvPr>
          <p:cNvSpPr/>
          <p:nvPr/>
        </p:nvSpPr>
        <p:spPr>
          <a:xfrm>
            <a:off x="8702595" y="3911879"/>
            <a:ext cx="2605811" cy="1985159"/>
          </a:xfrm>
          <a:prstGeom prst="rect">
            <a:avLst/>
          </a:prstGeom>
          <a:solidFill>
            <a:srgbClr val="FFFFFF"/>
          </a:solidFill>
        </p:spPr>
        <p:txBody>
          <a:bodyPr wrap="square">
            <a:spAutoFit/>
          </a:bodyPr>
          <a:lstStyle/>
          <a:p>
            <a:pPr marL="228589" lvl="1" indent="-228589" defTabSz="1219170">
              <a:spcBef>
                <a:spcPts val="600"/>
              </a:spcBef>
              <a:buClr>
                <a:srgbClr val="000000"/>
              </a:buClr>
              <a:buSzPct val="100000"/>
              <a:buFont typeface="Arial" panose="020B0604020202020204" pitchFamily="34" charset="0"/>
              <a:buChar char="•"/>
              <a:defRPr/>
            </a:pPr>
            <a:r>
              <a:rPr lang="en-US" altLang="en-US" sz="1200" kern="0">
                <a:solidFill>
                  <a:srgbClr val="000000"/>
                </a:solidFill>
                <a:latin typeface="Montserrat" panose="00000500000000000000" pitchFamily="2" charset="0"/>
                <a:ea typeface="Lato" panose="020F0502020204030203" pitchFamily="34" charset="0"/>
                <a:cs typeface="Lato" panose="020F0502020204030203" pitchFamily="34" charset="0"/>
              </a:rPr>
              <a:t>Engage with users, group leaders and managers</a:t>
            </a:r>
          </a:p>
          <a:p>
            <a:pPr marL="228589" lvl="1" indent="-228589" defTabSz="1219170">
              <a:spcBef>
                <a:spcPts val="600"/>
              </a:spcBef>
              <a:buClr>
                <a:srgbClr val="000000"/>
              </a:buClr>
              <a:buSzPct val="100000"/>
              <a:buFont typeface="Arial" panose="020B0604020202020204" pitchFamily="34" charset="0"/>
              <a:buChar char="•"/>
              <a:defRPr/>
            </a:pPr>
            <a:r>
              <a:rPr lang="en-US" altLang="en-US" sz="1200" kern="0">
                <a:solidFill>
                  <a:srgbClr val="000000"/>
                </a:solidFill>
                <a:latin typeface="Montserrat" panose="00000500000000000000" pitchFamily="2" charset="0"/>
                <a:ea typeface="Lato" panose="020F0502020204030203" pitchFamily="34" charset="0"/>
                <a:cs typeface="Lato" panose="020F0502020204030203" pitchFamily="34" charset="0"/>
              </a:rPr>
              <a:t>Guide colleagues through the process of change (change curve)</a:t>
            </a:r>
          </a:p>
          <a:p>
            <a:pPr marL="228589" lvl="1" indent="-228589" defTabSz="1219170">
              <a:spcBef>
                <a:spcPts val="600"/>
              </a:spcBef>
              <a:buClr>
                <a:srgbClr val="000000"/>
              </a:buClr>
              <a:buSzPct val="100000"/>
              <a:buFont typeface="Arial" panose="020B0604020202020204" pitchFamily="34" charset="0"/>
              <a:buChar char="•"/>
              <a:defRPr/>
            </a:pPr>
            <a:r>
              <a:rPr lang="en-US" sz="12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Share ideas for strategies to best engage Stakeholders</a:t>
            </a:r>
          </a:p>
          <a:p>
            <a:pPr marL="228589" lvl="1" indent="-228589" defTabSz="1219170">
              <a:spcBef>
                <a:spcPts val="600"/>
              </a:spcBef>
              <a:buClr>
                <a:srgbClr val="000000"/>
              </a:buClr>
              <a:buSzPct val="100000"/>
              <a:buFont typeface="Arial" panose="020B0604020202020204" pitchFamily="34" charset="0"/>
              <a:buChar char="•"/>
              <a:defRPr/>
            </a:pPr>
            <a:r>
              <a:rPr lang="en-US" altLang="en-US" sz="1200" kern="0">
                <a:solidFill>
                  <a:srgbClr val="000000"/>
                </a:solidFill>
                <a:latin typeface="Montserrat" panose="00000500000000000000" pitchFamily="2" charset="0"/>
                <a:ea typeface="Lato" panose="020F0502020204030203" pitchFamily="34" charset="0"/>
                <a:cs typeface="Lato" panose="020F0502020204030203" pitchFamily="34" charset="0"/>
              </a:rPr>
              <a:t>Identify and address points of resistance</a:t>
            </a:r>
            <a:endParaRPr lang="en-US" sz="12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endParaRPr>
          </a:p>
        </p:txBody>
      </p:sp>
    </p:spTree>
    <p:extLst>
      <p:ext uri="{BB962C8B-B14F-4D97-AF65-F5344CB8AC3E}">
        <p14:creationId xmlns:p14="http://schemas.microsoft.com/office/powerpoint/2010/main" val="2621257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2"/>
          <p:cNvSpPr txBox="1">
            <a:spLocks noGrp="1"/>
          </p:cNvSpPr>
          <p:nvPr>
            <p:ph type="title" idx="4294967295"/>
          </p:nvPr>
        </p:nvSpPr>
        <p:spPr>
          <a:xfrm>
            <a:off x="210583" y="0"/>
            <a:ext cx="9450000" cy="738623"/>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Montserrat ExtraBold"/>
              </a:rPr>
              <a:t>Change Framework  </a:t>
            </a:r>
            <a:endParaRPr kumimoji="0" lang="en-US" sz="3200" b="1" i="0" u="none" strike="noStrike" kern="1200" cap="none" spc="0" normalizeH="0" baseline="0" noProof="0">
              <a:ln>
                <a:noFill/>
              </a:ln>
              <a:solidFill>
                <a:srgbClr val="C00000"/>
              </a:solidFill>
              <a:effectLst/>
              <a:uLnTx/>
              <a:uFillTx/>
              <a:latin typeface="Montserrat" panose="00000500000000000000" pitchFamily="2" charset="0"/>
              <a:ea typeface="Open Sans" panose="020B0606030504020204" pitchFamily="34" charset="0"/>
              <a:cs typeface="Open Sans" panose="020B0606030504020204" pitchFamily="34" charset="0"/>
              <a:sym typeface="Zilla Slab"/>
            </a:endParaRPr>
          </a:p>
        </p:txBody>
      </p:sp>
      <p:sp>
        <p:nvSpPr>
          <p:cNvPr id="14" name="TextBox 13">
            <a:extLst>
              <a:ext uri="{FF2B5EF4-FFF2-40B4-BE49-F238E27FC236}">
                <a16:creationId xmlns:a16="http://schemas.microsoft.com/office/drawing/2014/main" id="{443FECD6-E3BB-853C-FD3B-D73B47A9AC8A}"/>
              </a:ext>
            </a:extLst>
          </p:cNvPr>
          <p:cNvSpPr txBox="1"/>
          <p:nvPr/>
        </p:nvSpPr>
        <p:spPr>
          <a:xfrm>
            <a:off x="842701" y="858915"/>
            <a:ext cx="8506782" cy="369332"/>
          </a:xfrm>
          <a:prstGeom prst="rect">
            <a:avLst/>
          </a:prstGeom>
          <a:noFill/>
        </p:spPr>
        <p:txBody>
          <a:bodyPr wrap="square">
            <a:spAutoFit/>
          </a:bodyPr>
          <a:lstStyle/>
          <a:p>
            <a:pPr rtl="0"/>
            <a:r>
              <a:rPr lang="en-US" sz="1800" b="0" i="0" u="none" strike="noStrike">
                <a:solidFill>
                  <a:srgbClr val="000000"/>
                </a:solidFill>
                <a:effectLst/>
                <a:latin typeface="Montserrat" panose="00000500000000000000" pitchFamily="2" charset="0"/>
              </a:rPr>
              <a:t>ADKAR: A methodology framework to achieving individual change</a:t>
            </a:r>
            <a:endParaRPr lang="en-US">
              <a:latin typeface="Montserrat" panose="00000500000000000000" pitchFamily="2" charset="0"/>
            </a:endParaRPr>
          </a:p>
        </p:txBody>
      </p:sp>
      <p:pic>
        <p:nvPicPr>
          <p:cNvPr id="12" name="Picture 11" descr="Summary of the ADKAR training stages. ">
            <a:extLst>
              <a:ext uri="{FF2B5EF4-FFF2-40B4-BE49-F238E27FC236}">
                <a16:creationId xmlns:a16="http://schemas.microsoft.com/office/drawing/2014/main" id="{5A98689E-8C15-6A2C-F41F-042B426BC135}"/>
              </a:ext>
            </a:extLst>
          </p:cNvPr>
          <p:cNvPicPr>
            <a:picLocks noChangeAspect="1"/>
          </p:cNvPicPr>
          <p:nvPr/>
        </p:nvPicPr>
        <p:blipFill>
          <a:blip r:embed="rId3"/>
          <a:stretch>
            <a:fillRect/>
          </a:stretch>
        </p:blipFill>
        <p:spPr>
          <a:xfrm>
            <a:off x="616670" y="1278572"/>
            <a:ext cx="10650436" cy="1562318"/>
          </a:xfrm>
          <a:prstGeom prst="rect">
            <a:avLst/>
          </a:prstGeom>
        </p:spPr>
      </p:pic>
      <p:grpSp>
        <p:nvGrpSpPr>
          <p:cNvPr id="19" name="Group 18" descr="The steps for individual change, interacting with the new system: know it, see it, try it, do it, then adopt it. ">
            <a:extLst>
              <a:ext uri="{FF2B5EF4-FFF2-40B4-BE49-F238E27FC236}">
                <a16:creationId xmlns:a16="http://schemas.microsoft.com/office/drawing/2014/main" id="{099A1DD1-CD17-F347-4332-9C80CCD8ABD4}"/>
              </a:ext>
            </a:extLst>
          </p:cNvPr>
          <p:cNvGrpSpPr/>
          <p:nvPr/>
        </p:nvGrpSpPr>
        <p:grpSpPr>
          <a:xfrm>
            <a:off x="1021586" y="2932965"/>
            <a:ext cx="8605373" cy="2317559"/>
            <a:chOff x="1256366" y="2973114"/>
            <a:chExt cx="8605373" cy="2317559"/>
          </a:xfrm>
        </p:grpSpPr>
        <p:sp>
          <p:nvSpPr>
            <p:cNvPr id="20" name="Rectangle 19">
              <a:extLst>
                <a:ext uri="{FF2B5EF4-FFF2-40B4-BE49-F238E27FC236}">
                  <a16:creationId xmlns:a16="http://schemas.microsoft.com/office/drawing/2014/main" id="{4C4F2567-FA47-6FD2-B9B7-9F3C2780B221}"/>
                </a:ext>
              </a:extLst>
            </p:cNvPr>
            <p:cNvSpPr/>
            <p:nvPr/>
          </p:nvSpPr>
          <p:spPr>
            <a:xfrm>
              <a:off x="1733739" y="3974994"/>
              <a:ext cx="8128000" cy="1315679"/>
            </a:xfrm>
            <a:prstGeom prst="rect">
              <a:avLst/>
            </a:prstGeom>
            <a:solidFill>
              <a:srgbClr val="FFFFFF"/>
            </a:solidFill>
          </p:spPr>
          <p:txBody>
            <a:bodyPr/>
            <a:lstStyle/>
            <a:p>
              <a:endParaRPr lang="en-US"/>
            </a:p>
          </p:txBody>
        </p:sp>
        <p:sp>
          <p:nvSpPr>
            <p:cNvPr id="21" name="Freeform: Shape 20">
              <a:extLst>
                <a:ext uri="{FF2B5EF4-FFF2-40B4-BE49-F238E27FC236}">
                  <a16:creationId xmlns:a16="http://schemas.microsoft.com/office/drawing/2014/main" id="{95F4E50A-A417-F105-4DDE-0275B6AFE8B5}"/>
                </a:ext>
              </a:extLst>
            </p:cNvPr>
            <p:cNvSpPr/>
            <p:nvPr/>
          </p:nvSpPr>
          <p:spPr>
            <a:xfrm>
              <a:off x="1256366" y="2987285"/>
              <a:ext cx="1561703" cy="937021"/>
            </a:xfrm>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olidFill>
              <a:schemeClr val="tx1"/>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8404" tIns="88404" rIns="88404" bIns="88404" numCol="1" spcCol="1270" anchor="ctr" anchorCtr="0">
              <a:noAutofit/>
            </a:bodyPr>
            <a:lstStyle/>
            <a:p>
              <a:pPr marL="0" lvl="0" indent="0" algn="ctr" defTabSz="711200">
                <a:lnSpc>
                  <a:spcPct val="90000"/>
                </a:lnSpc>
                <a:spcBef>
                  <a:spcPct val="0"/>
                </a:spcBef>
                <a:spcAft>
                  <a:spcPct val="35000"/>
                </a:spcAft>
                <a:buNone/>
              </a:pPr>
              <a:r>
                <a:rPr lang="en-US" sz="1600" kern="1200"/>
                <a:t>KNOW IT</a:t>
              </a:r>
            </a:p>
          </p:txBody>
        </p:sp>
        <p:sp>
          <p:nvSpPr>
            <p:cNvPr id="23" name="Freeform: Shape 22">
              <a:extLst>
                <a:ext uri="{FF2B5EF4-FFF2-40B4-BE49-F238E27FC236}">
                  <a16:creationId xmlns:a16="http://schemas.microsoft.com/office/drawing/2014/main" id="{BEDDFB58-02FB-5CB9-951A-1F223A6C445C}"/>
                </a:ext>
              </a:extLst>
            </p:cNvPr>
            <p:cNvSpPr/>
            <p:nvPr/>
          </p:nvSpPr>
          <p:spPr>
            <a:xfrm>
              <a:off x="3295442" y="2996810"/>
              <a:ext cx="1561703" cy="937021"/>
            </a:xfrm>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olidFill>
              <a:schemeClr val="bg2"/>
            </a:solidFill>
          </p:spPr>
          <p:style>
            <a:lnRef idx="2">
              <a:schemeClr val="lt1">
                <a:hueOff val="0"/>
                <a:satOff val="0"/>
                <a:lumOff val="0"/>
                <a:alphaOff val="0"/>
              </a:schemeClr>
            </a:lnRef>
            <a:fillRef idx="1">
              <a:scrgbClr r="0" g="0" b="0"/>
            </a:fillRef>
            <a:effectRef idx="0">
              <a:schemeClr val="accent3">
                <a:hueOff val="0"/>
                <a:satOff val="0"/>
                <a:lumOff val="7843"/>
                <a:alphaOff val="0"/>
              </a:schemeClr>
            </a:effectRef>
            <a:fontRef idx="minor">
              <a:schemeClr val="lt1"/>
            </a:fontRef>
          </p:style>
          <p:txBody>
            <a:bodyPr spcFirstLastPara="0" vert="horz" wrap="square" lIns="88404" tIns="88404" rIns="88404" bIns="88404" numCol="1" spcCol="1270" anchor="ctr" anchorCtr="0">
              <a:noAutofit/>
            </a:bodyPr>
            <a:lstStyle/>
            <a:p>
              <a:pPr marL="0" lvl="0" indent="0" algn="ctr" defTabSz="711200">
                <a:lnSpc>
                  <a:spcPct val="90000"/>
                </a:lnSpc>
                <a:spcBef>
                  <a:spcPct val="0"/>
                </a:spcBef>
                <a:spcAft>
                  <a:spcPct val="35000"/>
                </a:spcAft>
                <a:buNone/>
              </a:pPr>
              <a:r>
                <a:rPr lang="en-US" sz="1600" kern="1200"/>
                <a:t>SEE IT</a:t>
              </a:r>
            </a:p>
          </p:txBody>
        </p:sp>
        <p:sp>
          <p:nvSpPr>
            <p:cNvPr id="25" name="Freeform: Shape 24">
              <a:extLst>
                <a:ext uri="{FF2B5EF4-FFF2-40B4-BE49-F238E27FC236}">
                  <a16:creationId xmlns:a16="http://schemas.microsoft.com/office/drawing/2014/main" id="{E1D9EF18-E34E-F3B6-ECF9-3339377365F5}"/>
                </a:ext>
              </a:extLst>
            </p:cNvPr>
            <p:cNvSpPr/>
            <p:nvPr/>
          </p:nvSpPr>
          <p:spPr>
            <a:xfrm>
              <a:off x="5508466" y="2973114"/>
              <a:ext cx="1561703" cy="937021"/>
            </a:xfrm>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olidFill>
              <a:schemeClr val="accent3"/>
            </a:solidFill>
          </p:spPr>
          <p:style>
            <a:lnRef idx="2">
              <a:schemeClr val="lt1">
                <a:hueOff val="0"/>
                <a:satOff val="0"/>
                <a:lumOff val="0"/>
                <a:alphaOff val="0"/>
              </a:schemeClr>
            </a:lnRef>
            <a:fillRef idx="1">
              <a:schemeClr val="accent3">
                <a:hueOff val="0"/>
                <a:satOff val="0"/>
                <a:lumOff val="15686"/>
                <a:alphaOff val="0"/>
              </a:schemeClr>
            </a:fillRef>
            <a:effectRef idx="0">
              <a:schemeClr val="accent3">
                <a:hueOff val="0"/>
                <a:satOff val="0"/>
                <a:lumOff val="15686"/>
                <a:alphaOff val="0"/>
              </a:schemeClr>
            </a:effectRef>
            <a:fontRef idx="minor">
              <a:schemeClr val="lt1"/>
            </a:fontRef>
          </p:style>
          <p:txBody>
            <a:bodyPr spcFirstLastPara="0" vert="horz" wrap="square" lIns="88404" tIns="88404" rIns="88404" bIns="88404" numCol="1" spcCol="1270" anchor="ctr" anchorCtr="0">
              <a:noAutofit/>
            </a:bodyPr>
            <a:lstStyle/>
            <a:p>
              <a:pPr marL="0" lvl="0" indent="0" algn="ctr" defTabSz="711200">
                <a:lnSpc>
                  <a:spcPct val="90000"/>
                </a:lnSpc>
                <a:spcBef>
                  <a:spcPct val="0"/>
                </a:spcBef>
                <a:spcAft>
                  <a:spcPct val="35000"/>
                </a:spcAft>
                <a:buNone/>
              </a:pPr>
              <a:r>
                <a:rPr lang="en-US" sz="1600" kern="1200"/>
                <a:t>TRY IT </a:t>
              </a:r>
            </a:p>
          </p:txBody>
        </p:sp>
        <p:sp>
          <p:nvSpPr>
            <p:cNvPr id="27" name="Freeform: Shape 26">
              <a:extLst>
                <a:ext uri="{FF2B5EF4-FFF2-40B4-BE49-F238E27FC236}">
                  <a16:creationId xmlns:a16="http://schemas.microsoft.com/office/drawing/2014/main" id="{4C63857D-ED17-2DB3-805E-014AE6F958C4}"/>
                </a:ext>
              </a:extLst>
            </p:cNvPr>
            <p:cNvSpPr/>
            <p:nvPr/>
          </p:nvSpPr>
          <p:spPr>
            <a:xfrm>
              <a:off x="7721490" y="2996809"/>
              <a:ext cx="1561703" cy="937021"/>
            </a:xfrm>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olidFill>
              <a:schemeClr val="accent2"/>
            </a:solidFill>
          </p:spPr>
          <p:style>
            <a:lnRef idx="2">
              <a:schemeClr val="lt1">
                <a:hueOff val="0"/>
                <a:satOff val="0"/>
                <a:lumOff val="0"/>
                <a:alphaOff val="0"/>
              </a:schemeClr>
            </a:lnRef>
            <a:fillRef idx="1">
              <a:schemeClr val="accent3">
                <a:hueOff val="0"/>
                <a:satOff val="0"/>
                <a:lumOff val="23529"/>
                <a:alphaOff val="0"/>
              </a:schemeClr>
            </a:fillRef>
            <a:effectRef idx="0">
              <a:schemeClr val="accent3">
                <a:hueOff val="0"/>
                <a:satOff val="0"/>
                <a:lumOff val="23529"/>
                <a:alphaOff val="0"/>
              </a:schemeClr>
            </a:effectRef>
            <a:fontRef idx="minor">
              <a:schemeClr val="lt1"/>
            </a:fontRef>
          </p:style>
          <p:txBody>
            <a:bodyPr spcFirstLastPara="0" vert="horz" wrap="square" lIns="88404" tIns="88404" rIns="88404" bIns="88404" numCol="1" spcCol="1270" anchor="ctr" anchorCtr="0">
              <a:noAutofit/>
            </a:bodyPr>
            <a:lstStyle/>
            <a:p>
              <a:pPr marL="0" lvl="0" indent="0" algn="ctr" defTabSz="711200">
                <a:lnSpc>
                  <a:spcPct val="90000"/>
                </a:lnSpc>
                <a:spcBef>
                  <a:spcPct val="0"/>
                </a:spcBef>
                <a:spcAft>
                  <a:spcPct val="35000"/>
                </a:spcAft>
                <a:buNone/>
              </a:pPr>
              <a:r>
                <a:rPr lang="en-US" sz="1600" kern="1200"/>
                <a:t>DO IT </a:t>
              </a:r>
            </a:p>
          </p:txBody>
        </p:sp>
      </p:grpSp>
      <p:sp>
        <p:nvSpPr>
          <p:cNvPr id="35" name="Rectangle 34">
            <a:extLst>
              <a:ext uri="{FF2B5EF4-FFF2-40B4-BE49-F238E27FC236}">
                <a16:creationId xmlns:a16="http://schemas.microsoft.com/office/drawing/2014/main" id="{C81A1544-E402-FEB6-3094-CF8F91D43731}"/>
              </a:ext>
            </a:extLst>
          </p:cNvPr>
          <p:cNvSpPr/>
          <p:nvPr/>
        </p:nvSpPr>
        <p:spPr>
          <a:xfrm>
            <a:off x="1021586" y="3996571"/>
            <a:ext cx="1701066" cy="1477328"/>
          </a:xfrm>
          <a:prstGeom prst="rect">
            <a:avLst/>
          </a:prstGeom>
          <a:solidFill>
            <a:srgbClr val="FFFFFF"/>
          </a:solidFill>
        </p:spPr>
        <p:txBody>
          <a:bodyPr wrap="square">
            <a:spAutoFit/>
          </a:bodyPr>
          <a:lstStyle/>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Promote yourself as a Champion</a:t>
            </a:r>
          </a:p>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Spread awareness &amp; key information from program to peers &amp; community</a:t>
            </a:r>
          </a:p>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Share the expected benefits </a:t>
            </a:r>
          </a:p>
        </p:txBody>
      </p:sp>
      <p:sp>
        <p:nvSpPr>
          <p:cNvPr id="36" name="Rectangle 35">
            <a:extLst>
              <a:ext uri="{FF2B5EF4-FFF2-40B4-BE49-F238E27FC236}">
                <a16:creationId xmlns:a16="http://schemas.microsoft.com/office/drawing/2014/main" id="{0A4F37A4-7926-3790-FFA3-3560E398789A}"/>
              </a:ext>
            </a:extLst>
          </p:cNvPr>
          <p:cNvSpPr/>
          <p:nvPr/>
        </p:nvSpPr>
        <p:spPr>
          <a:xfrm>
            <a:off x="2883068" y="3996571"/>
            <a:ext cx="2390618" cy="1785104"/>
          </a:xfrm>
          <a:prstGeom prst="rect">
            <a:avLst/>
          </a:prstGeom>
          <a:solidFill>
            <a:srgbClr val="FFFFFF"/>
          </a:solidFill>
        </p:spPr>
        <p:txBody>
          <a:bodyPr wrap="square">
            <a:spAutoFit/>
          </a:bodyPr>
          <a:lstStyle/>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Attend monthly one-hour Change Leader Network meetings </a:t>
            </a:r>
          </a:p>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Attend program and/or workstream-related events and activities (webinars, roadshows, townhalls, etc.)</a:t>
            </a:r>
          </a:p>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Participate in key implementation activities such as solution demos or recommend individuals to participate</a:t>
            </a:r>
            <a:endParaRPr lang="en-US" sz="10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endParaRPr>
          </a:p>
        </p:txBody>
      </p:sp>
      <p:sp>
        <p:nvSpPr>
          <p:cNvPr id="38" name="TextBox 37">
            <a:extLst>
              <a:ext uri="{FF2B5EF4-FFF2-40B4-BE49-F238E27FC236}">
                <a16:creationId xmlns:a16="http://schemas.microsoft.com/office/drawing/2014/main" id="{DE2318FE-33E5-DAD6-E1DC-29414F7922D3}"/>
              </a:ext>
            </a:extLst>
          </p:cNvPr>
          <p:cNvSpPr txBox="1"/>
          <p:nvPr/>
        </p:nvSpPr>
        <p:spPr>
          <a:xfrm>
            <a:off x="5273685" y="3996571"/>
            <a:ext cx="1866853" cy="2015936"/>
          </a:xfrm>
          <a:prstGeom prst="rect">
            <a:avLst/>
          </a:prstGeom>
          <a:noFill/>
        </p:spPr>
        <p:txBody>
          <a:bodyPr wrap="square">
            <a:spAutoFit/>
          </a:bodyPr>
          <a:lstStyle/>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Understand the Solution yourself first and how to navigate the new system and processes</a:t>
            </a:r>
          </a:p>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Participate in </a:t>
            </a:r>
          </a:p>
          <a:p>
            <a:pPr marL="171450" lvl="1" indent="-171450" defTabSz="1219170">
              <a:spcBef>
                <a:spcPts val="600"/>
              </a:spcBef>
              <a:buClr>
                <a:srgbClr val="000000"/>
              </a:buClr>
              <a:buSzPct val="100000"/>
              <a:buFont typeface="Arial" panose="020B0604020202020204" pitchFamily="34" charset="0"/>
              <a:buChar char="•"/>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User acceptance testing (UAT)</a:t>
            </a:r>
          </a:p>
          <a:p>
            <a:pPr marL="171450" lvl="1" indent="-171450" defTabSz="1219170">
              <a:spcBef>
                <a:spcPts val="600"/>
              </a:spcBef>
              <a:buClr>
                <a:srgbClr val="000000"/>
              </a:buClr>
              <a:buSzPct val="100000"/>
              <a:buFont typeface="Arial" panose="020B0604020202020204" pitchFamily="34" charset="0"/>
              <a:buChar char="•"/>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Train-the-trainer</a:t>
            </a:r>
          </a:p>
          <a:p>
            <a:pPr marL="171450" lvl="1" indent="-171450" defTabSz="1219170">
              <a:spcBef>
                <a:spcPts val="600"/>
              </a:spcBef>
              <a:buClr>
                <a:srgbClr val="000000"/>
              </a:buClr>
              <a:buSzPct val="100000"/>
              <a:buFont typeface="Arial" panose="020B0604020202020204" pitchFamily="34" charset="0"/>
              <a:buChar char="•"/>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End-user training</a:t>
            </a:r>
          </a:p>
          <a:p>
            <a:pPr marL="171450" lvl="1" indent="-171450" defTabSz="1219170">
              <a:spcBef>
                <a:spcPts val="600"/>
              </a:spcBef>
              <a:buClr>
                <a:srgbClr val="000000"/>
              </a:buClr>
              <a:buSzPct val="100000"/>
              <a:buFont typeface="Arial" panose="020B0604020202020204" pitchFamily="34" charset="0"/>
              <a:buChar char="•"/>
              <a:defRPr/>
            </a:pPr>
            <a:r>
              <a:rPr lang="en-US" sz="1000" kern="0">
                <a:solidFill>
                  <a:srgbClr val="000000"/>
                </a:solidFill>
                <a:latin typeface="Montserrat" panose="00000500000000000000" pitchFamily="2" charset="0"/>
                <a:ea typeface="Open Sans Light" panose="020B0306030504020204" pitchFamily="34" charset="0"/>
                <a:cs typeface="Open Sans Light" panose="020B0306030504020204" pitchFamily="34" charset="0"/>
                <a:sym typeface="Arial"/>
              </a:rPr>
              <a:t>User Readiness Surveys</a:t>
            </a:r>
          </a:p>
        </p:txBody>
      </p:sp>
      <p:sp>
        <p:nvSpPr>
          <p:cNvPr id="39" name="TextBox 38">
            <a:extLst>
              <a:ext uri="{FF2B5EF4-FFF2-40B4-BE49-F238E27FC236}">
                <a16:creationId xmlns:a16="http://schemas.microsoft.com/office/drawing/2014/main" id="{808254DE-9047-7E6F-C196-8FB4CBEF971D}"/>
              </a:ext>
            </a:extLst>
          </p:cNvPr>
          <p:cNvSpPr txBox="1"/>
          <p:nvPr/>
        </p:nvSpPr>
        <p:spPr>
          <a:xfrm>
            <a:off x="7486709" y="3996571"/>
            <a:ext cx="1729209" cy="1631216"/>
          </a:xfrm>
          <a:prstGeom prst="rect">
            <a:avLst/>
          </a:prstGeom>
          <a:noFill/>
        </p:spPr>
        <p:txBody>
          <a:bodyPr wrap="square">
            <a:spAutoFit/>
          </a:bodyPr>
          <a:lstStyle/>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Support your user community at go-live as they make the transition to performing their job tasks </a:t>
            </a:r>
          </a:p>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Point them to resources and support available</a:t>
            </a:r>
          </a:p>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Watch for users finding workarounds</a:t>
            </a:r>
          </a:p>
        </p:txBody>
      </p:sp>
      <p:sp>
        <p:nvSpPr>
          <p:cNvPr id="29" name="Freeform: Shape 28">
            <a:extLst>
              <a:ext uri="{FF2B5EF4-FFF2-40B4-BE49-F238E27FC236}">
                <a16:creationId xmlns:a16="http://schemas.microsoft.com/office/drawing/2014/main" id="{DED70AD8-22C6-FFDB-FFE1-3532C95BA456}"/>
              </a:ext>
            </a:extLst>
          </p:cNvPr>
          <p:cNvSpPr/>
          <p:nvPr/>
        </p:nvSpPr>
        <p:spPr>
          <a:xfrm>
            <a:off x="9525786" y="2932965"/>
            <a:ext cx="1561703" cy="937021"/>
          </a:xfrm>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olidFill>
            <a:schemeClr val="accent4"/>
          </a:solidFill>
        </p:spPr>
        <p:style>
          <a:lnRef idx="2">
            <a:schemeClr val="lt1">
              <a:hueOff val="0"/>
              <a:satOff val="0"/>
              <a:lumOff val="0"/>
              <a:alphaOff val="0"/>
            </a:schemeClr>
          </a:lnRef>
          <a:fillRef idx="1">
            <a:schemeClr val="accent3">
              <a:hueOff val="0"/>
              <a:satOff val="0"/>
              <a:lumOff val="23529"/>
              <a:alphaOff val="0"/>
            </a:schemeClr>
          </a:fillRef>
          <a:effectRef idx="0">
            <a:schemeClr val="accent3">
              <a:hueOff val="0"/>
              <a:satOff val="0"/>
              <a:lumOff val="23529"/>
              <a:alphaOff val="0"/>
            </a:schemeClr>
          </a:effectRef>
          <a:fontRef idx="minor">
            <a:schemeClr val="lt1"/>
          </a:fontRef>
        </p:style>
        <p:txBody>
          <a:bodyPr spcFirstLastPara="0" vert="horz" wrap="square" lIns="88404" tIns="88404" rIns="88404" bIns="88404" numCol="1" spcCol="1270" anchor="ctr" anchorCtr="0">
            <a:noAutofit/>
          </a:bodyPr>
          <a:lstStyle/>
          <a:p>
            <a:pPr marL="0" lvl="0" indent="0" algn="ctr" defTabSz="711200">
              <a:lnSpc>
                <a:spcPct val="90000"/>
              </a:lnSpc>
              <a:spcBef>
                <a:spcPct val="0"/>
              </a:spcBef>
              <a:spcAft>
                <a:spcPct val="35000"/>
              </a:spcAft>
              <a:buNone/>
            </a:pPr>
            <a:r>
              <a:rPr lang="en-US" sz="1600" kern="1200"/>
              <a:t>ADOPT IT </a:t>
            </a:r>
          </a:p>
        </p:txBody>
      </p:sp>
      <p:sp>
        <p:nvSpPr>
          <p:cNvPr id="40" name="TextBox 39">
            <a:extLst>
              <a:ext uri="{FF2B5EF4-FFF2-40B4-BE49-F238E27FC236}">
                <a16:creationId xmlns:a16="http://schemas.microsoft.com/office/drawing/2014/main" id="{D0AE7F48-5842-BCCA-D0B2-A78C535BF385}"/>
              </a:ext>
            </a:extLst>
          </p:cNvPr>
          <p:cNvSpPr txBox="1"/>
          <p:nvPr/>
        </p:nvSpPr>
        <p:spPr>
          <a:xfrm>
            <a:off x="9470804" y="3996571"/>
            <a:ext cx="2023207" cy="1477328"/>
          </a:xfrm>
          <a:prstGeom prst="rect">
            <a:avLst/>
          </a:prstGeom>
          <a:noFill/>
        </p:spPr>
        <p:txBody>
          <a:bodyPr wrap="square">
            <a:spAutoFit/>
          </a:bodyPr>
          <a:lstStyle/>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Ensure your user community is adopting the new systems, processes, tools and behaviors</a:t>
            </a:r>
          </a:p>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Provide continued support</a:t>
            </a:r>
          </a:p>
          <a:p>
            <a:pPr marL="0" lvl="1" defTabSz="1219170">
              <a:spcBef>
                <a:spcPts val="600"/>
              </a:spcBef>
              <a:buClr>
                <a:srgbClr val="000000"/>
              </a:buClr>
              <a:buSzPct val="100000"/>
              <a:defRPr/>
            </a:pPr>
            <a:r>
              <a:rPr lang="en-US" sz="1000" kern="0">
                <a:solidFill>
                  <a:srgbClr val="000000"/>
                </a:solidFill>
                <a:latin typeface="Montserrat" panose="00000500000000000000" pitchFamily="2" charset="0"/>
                <a:ea typeface="Lato" panose="020F0502020204030203" pitchFamily="34" charset="0"/>
                <a:cs typeface="Lato" panose="020F0502020204030203" pitchFamily="34" charset="0"/>
                <a:sym typeface="Arial"/>
              </a:rPr>
              <a:t>Be on the lookout for users reverting to old ways of working </a:t>
            </a:r>
          </a:p>
        </p:txBody>
      </p:sp>
    </p:spTree>
    <p:extLst>
      <p:ext uri="{BB962C8B-B14F-4D97-AF65-F5344CB8AC3E}">
        <p14:creationId xmlns:p14="http://schemas.microsoft.com/office/powerpoint/2010/main" val="2540185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BU Cap Headlines">
  <a:themeElements>
    <a:clrScheme name="Office Theme">
      <a:dk1>
        <a:srgbClr val="000000"/>
      </a:dk1>
      <a:lt1>
        <a:srgbClr val="FFFFFF"/>
      </a:lt1>
      <a:dk2>
        <a:srgbClr val="990000"/>
      </a:dk2>
      <a:lt2>
        <a:srgbClr val="4B4B4B"/>
      </a:lt2>
      <a:accent1>
        <a:srgbClr val="6B000D"/>
      </a:accent1>
      <a:accent2>
        <a:srgbClr val="D52027"/>
      </a:accent2>
      <a:accent3>
        <a:srgbClr val="828282"/>
      </a:accent3>
      <a:accent4>
        <a:srgbClr val="BEBEBE"/>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AFB70577581F499734701140231F9C" ma:contentTypeVersion="" ma:contentTypeDescription="Create a new document." ma:contentTypeScope="" ma:versionID="0976dec967e95621406fb6290b35c639">
  <xsd:schema xmlns:xsd="http://www.w3.org/2001/XMLSchema" xmlns:xs="http://www.w3.org/2001/XMLSchema" xmlns:p="http://schemas.microsoft.com/office/2006/metadata/properties" xmlns:ns2="dcb1adae-cdfa-4c50-8e62-5427ea533be7" xmlns:ns3="7b42f114-0ebd-418c-92c7-a9346f5218af" xmlns:ns4="f603df75-28ef-425d-b969-a87d28f3a2d2" targetNamespace="http://schemas.microsoft.com/office/2006/metadata/properties" ma:root="true" ma:fieldsID="8c080260e53d2f71ce49a7ebbee8cf76" ns2:_="" ns3:_="" ns4:_="">
    <xsd:import namespace="dcb1adae-cdfa-4c50-8e62-5427ea533be7"/>
    <xsd:import namespace="7b42f114-0ebd-418c-92c7-a9346f5218af"/>
    <xsd:import namespace="f603df75-28ef-425d-b969-a87d28f3a2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1adae-cdfa-4c50-8e62-5427ea533b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499695a-a8cd-45f0-b535-6db6752c5afb"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42f114-0ebd-418c-92c7-a9346f5218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3df75-28ef-425d-b969-a87d28f3a2d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7e19691-4f30-4e44-abdb-f3e6bfd6cbdc}" ma:internalName="TaxCatchAll" ma:showField="CatchAllData" ma:web="f603df75-28ef-425d-b969-a87d28f3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b1adae-cdfa-4c50-8e62-5427ea533be7">
      <Terms xmlns="http://schemas.microsoft.com/office/infopath/2007/PartnerControls"/>
    </lcf76f155ced4ddcb4097134ff3c332f>
    <TaxCatchAll xmlns="f603df75-28ef-425d-b969-a87d28f3a2d2" xsi:nil="true"/>
  </documentManagement>
</p:properties>
</file>

<file path=customXml/itemProps1.xml><?xml version="1.0" encoding="utf-8"?>
<ds:datastoreItem xmlns:ds="http://schemas.openxmlformats.org/officeDocument/2006/customXml" ds:itemID="{199772FC-82E9-4AEB-9B2B-DD3912787DC3}">
  <ds:schemaRefs>
    <ds:schemaRef ds:uri="http://schemas.microsoft.com/sharepoint/v3/contenttype/forms"/>
  </ds:schemaRefs>
</ds:datastoreItem>
</file>

<file path=customXml/itemProps2.xml><?xml version="1.0" encoding="utf-8"?>
<ds:datastoreItem xmlns:ds="http://schemas.openxmlformats.org/officeDocument/2006/customXml" ds:itemID="{31D01996-A3FC-480C-BB6E-CC0E7E3A85F2}">
  <ds:schemaRefs>
    <ds:schemaRef ds:uri="7b42f114-0ebd-418c-92c7-a9346f5218af"/>
    <ds:schemaRef ds:uri="dcb1adae-cdfa-4c50-8e62-5427ea533be7"/>
    <ds:schemaRef ds:uri="f603df75-28ef-425d-b969-a87d28f3a2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B7B0500-EA46-4E50-A261-6CE2515AA893}">
  <ds:schemaRefs>
    <ds:schemaRef ds:uri="7b42f114-0ebd-418c-92c7-a9346f5218af"/>
    <ds:schemaRef ds:uri="dcb1adae-cdfa-4c50-8e62-5427ea533be7"/>
    <ds:schemaRef ds:uri="f603df75-28ef-425d-b969-a87d28f3a2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27</Notes>
  <HiddenSlides>0</HiddenSlide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SBU Cap Headlines</vt:lpstr>
      <vt:lpstr>Custom Design</vt:lpstr>
      <vt:lpstr>Change Champion Training – Part 2   December 13, 2024  </vt:lpstr>
      <vt:lpstr>AGENDA</vt:lpstr>
      <vt:lpstr>RECAP  Change Leader Network Training – Part 1   </vt:lpstr>
      <vt:lpstr>Change Leader Network (CLN) Process</vt:lpstr>
      <vt:lpstr>Recap</vt:lpstr>
      <vt:lpstr>Getting Started as a Champion</vt:lpstr>
      <vt:lpstr>Champion Role</vt:lpstr>
      <vt:lpstr>Champion Role</vt:lpstr>
      <vt:lpstr>Change Framework  </vt:lpstr>
      <vt:lpstr>ERP Change Impacts  </vt:lpstr>
      <vt:lpstr>ERP Change Impacts</vt:lpstr>
      <vt:lpstr>ERP Change Impacts</vt:lpstr>
      <vt:lpstr>Personas  </vt:lpstr>
      <vt:lpstr>Personas</vt:lpstr>
      <vt:lpstr>Personas</vt:lpstr>
      <vt:lpstr>Champion’s Journey  </vt:lpstr>
      <vt:lpstr>Change Champion Journey </vt:lpstr>
      <vt:lpstr>Change Champion Journey </vt:lpstr>
      <vt:lpstr>WolfieONE Champion Toolkit  </vt:lpstr>
      <vt:lpstr>Toolkit Introduction</vt:lpstr>
      <vt:lpstr>Champion Website</vt:lpstr>
      <vt:lpstr>Next Steps </vt:lpstr>
      <vt:lpstr>OCM Team</vt:lpstr>
      <vt:lpstr>Appendix  </vt:lpstr>
      <vt:lpstr>What’s Changing?</vt:lpstr>
      <vt:lpstr>New Chart Segments </vt:lpstr>
      <vt:lpstr>Networking Activity  </vt:lpstr>
      <vt:lpstr>Elevator Pitch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Backup materials</dc:title>
  <dc:creator>Kariley Famer</dc:creator>
  <cp:revision>2</cp:revision>
  <cp:lastPrinted>2024-12-12T17:40:15Z</cp:lastPrinted>
  <dcterms:created xsi:type="dcterms:W3CDTF">2024-11-14T19:27:30Z</dcterms:created>
  <dcterms:modified xsi:type="dcterms:W3CDTF">2025-01-13T19:50:51Z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0x0101008CAFB70577581F499734701140231F9C</vt:lpwstr>
  </property>
  <property fmtid="{D5CDD505-2E9C-101B-9397-08002B2CF9AE}" pid="3" name="MediaServiceImageTags">
    <vt:lpwstr/>
  </property>
</Properties>
</file>