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274" r:id="rId3"/>
    <p:sldId id="283" r:id="rId4"/>
    <p:sldId id="259" r:id="rId5"/>
    <p:sldId id="263" r:id="rId6"/>
    <p:sldId id="320" r:id="rId7"/>
    <p:sldId id="299" r:id="rId8"/>
    <p:sldId id="313" r:id="rId9"/>
    <p:sldId id="314" r:id="rId10"/>
    <p:sldId id="315" r:id="rId11"/>
    <p:sldId id="285" r:id="rId12"/>
    <p:sldId id="323" r:id="rId13"/>
    <p:sldId id="302" r:id="rId14"/>
    <p:sldId id="300" r:id="rId15"/>
    <p:sldId id="271" r:id="rId16"/>
    <p:sldId id="301" r:id="rId17"/>
    <p:sldId id="287" r:id="rId18"/>
    <p:sldId id="316" r:id="rId19"/>
    <p:sldId id="317" r:id="rId20"/>
    <p:sldId id="318" r:id="rId21"/>
    <p:sldId id="309" r:id="rId22"/>
    <p:sldId id="310" r:id="rId23"/>
    <p:sldId id="311" r:id="rId24"/>
    <p:sldId id="321" r:id="rId25"/>
    <p:sldId id="322" r:id="rId26"/>
    <p:sldId id="32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828383"/>
    <a:srgbClr val="A7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7" autoAdjust="0"/>
    <p:restoredTop sz="94674"/>
  </p:normalViewPr>
  <p:slideViewPr>
    <p:cSldViewPr snapToGrid="0" snapToObjects="1">
      <p:cViewPr varScale="1">
        <p:scale>
          <a:sx n="114" d="100"/>
          <a:sy n="114" d="100"/>
        </p:scale>
        <p:origin x="1332" y="114"/>
      </p:cViewPr>
      <p:guideLst/>
    </p:cSldViewPr>
  </p:slideViewPr>
  <p:outlineViewPr>
    <p:cViewPr>
      <p:scale>
        <a:sx n="33" d="100"/>
        <a:sy n="33" d="100"/>
      </p:scale>
      <p:origin x="0" y="-20944"/>
    </p:cViewPr>
  </p:outlineViewPr>
  <p:notesTextViewPr>
    <p:cViewPr>
      <p:scale>
        <a:sx n="1" d="1"/>
        <a:sy n="1" d="1"/>
      </p:scale>
      <p:origin x="0" y="0"/>
    </p:cViewPr>
  </p:notesText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t>2/27/2023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t>‹#›</a:t>
            </a:fld>
            <a:endParaRPr lang="en-US"/>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938DB-7AC2-8B49-96CB-F4713922A74B}" type="datetimeFigureOut">
              <a:rPr lang="en-US" smtClean="0"/>
              <a:t>2/27/2023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8A80-324C-A94A-A288-E8B5ECC90687}" type="slidenum">
              <a:rPr lang="en-US" smtClean="0"/>
              <a:t>‹#›</a:t>
            </a:fld>
            <a:endParaRPr lang="en-US"/>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5881"/>
            <a:ext cx="9163665" cy="6872211"/>
          </a:xfrm>
          <a:prstGeom prst="rect">
            <a:avLst/>
          </a:prstGeom>
        </p:spPr>
      </p:pic>
      <p:cxnSp>
        <p:nvCxnSpPr>
          <p:cNvPr id="8" name="Straight Connector 7"/>
          <p:cNvCxnSpPr/>
          <p:nvPr userDrawn="1"/>
        </p:nvCxnSpPr>
        <p:spPr>
          <a:xfrm>
            <a:off x="1769806" y="4657197"/>
            <a:ext cx="7374194" cy="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377" y="1272796"/>
            <a:ext cx="4006236" cy="68508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9805" y="2356161"/>
            <a:ext cx="5597465" cy="2091640"/>
          </a:xfrm>
          <a:prstGeom prst="rect">
            <a:avLst/>
          </a:prstGeom>
        </p:spPr>
      </p:pic>
      <p:sp>
        <p:nvSpPr>
          <p:cNvPr id="13" name="Text Placeholder 2"/>
          <p:cNvSpPr>
            <a:spLocks noGrp="1"/>
          </p:cNvSpPr>
          <p:nvPr>
            <p:ph type="body" idx="1" hasCustomPrompt="1"/>
          </p:nvPr>
        </p:nvSpPr>
        <p:spPr>
          <a:xfrm>
            <a:off x="1686846" y="4860050"/>
            <a:ext cx="6612962" cy="654046"/>
          </a:xfrm>
          <a:prstGeom prst="rect">
            <a:avLst/>
          </a:prstGeom>
        </p:spPr>
        <p:txBody>
          <a:bodyPr>
            <a:normAutofit/>
          </a:bodyPr>
          <a:lstStyle>
            <a:lvl1pPr marL="0" indent="0">
              <a:lnSpc>
                <a:spcPct val="100000"/>
              </a:lnSpc>
              <a:spcBef>
                <a:spcPts val="0"/>
              </a:spcBef>
              <a:buNone/>
              <a:defRPr sz="1400" b="0" i="0" baseline="0">
                <a:solidFill>
                  <a:schemeClr val="bg1"/>
                </a:solidFill>
                <a:latin typeface="Museo Slab 700" charset="0"/>
                <a:ea typeface="Museo Slab 700" charset="0"/>
                <a:cs typeface="Museo Slab 7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OR NAME OF PRESENTATION</a:t>
            </a:r>
          </a:p>
        </p:txBody>
      </p:sp>
    </p:spTree>
    <p:extLst>
      <p:ext uri="{BB962C8B-B14F-4D97-AF65-F5344CB8AC3E}">
        <p14:creationId xmlns:p14="http://schemas.microsoft.com/office/powerpoint/2010/main" val="88847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Text-3 Photos">
    <p:spTree>
      <p:nvGrpSpPr>
        <p:cNvPr id="1" name=""/>
        <p:cNvGrpSpPr/>
        <p:nvPr/>
      </p:nvGrpSpPr>
      <p:grpSpPr>
        <a:xfrm>
          <a:off x="0" y="0"/>
          <a:ext cx="0" cy="0"/>
          <a:chOff x="0" y="0"/>
          <a:chExt cx="0" cy="0"/>
        </a:xfrm>
      </p:grpSpPr>
      <p:sp>
        <p:nvSpPr>
          <p:cNvPr id="23" name="Title 1"/>
          <p:cNvSpPr>
            <a:spLocks noGrp="1"/>
          </p:cNvSpPr>
          <p:nvPr>
            <p:ph type="title" hasCustomPrompt="1"/>
          </p:nvPr>
        </p:nvSpPr>
        <p:spPr>
          <a:xfrm>
            <a:off x="626116" y="897538"/>
            <a:ext cx="3335552" cy="972207"/>
          </a:xfrm>
          <a:prstGeom prst="rect">
            <a:avLst/>
          </a:prstGeom>
        </p:spPr>
        <p:txBody>
          <a:bodyPr anchor="t" anchorCtr="0">
            <a:normAutofit/>
          </a:bodyPr>
          <a:lstStyle>
            <a:lvl1pPr>
              <a:lnSpc>
                <a:spcPct val="80000"/>
              </a:lnSpc>
              <a:defRPr sz="3600" b="1" i="0">
                <a:latin typeface="Effra Heavy" charset="0"/>
                <a:ea typeface="Effra Heavy" charset="0"/>
                <a:cs typeface="Effra Heavy"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4" name="Text Placeholder 3"/>
          <p:cNvSpPr>
            <a:spLocks noGrp="1"/>
          </p:cNvSpPr>
          <p:nvPr>
            <p:ph type="body" sz="half" idx="2" hasCustomPrompt="1"/>
          </p:nvPr>
        </p:nvSpPr>
        <p:spPr>
          <a:xfrm>
            <a:off x="626116" y="2039016"/>
            <a:ext cx="3335552" cy="3616244"/>
          </a:xfrm>
          <a:prstGeom prst="rect">
            <a:avLst/>
          </a:prstGeom>
        </p:spPr>
        <p:txBody>
          <a:bodyPr>
            <a:normAutofit/>
          </a:bodyPr>
          <a:lstStyle>
            <a:lvl1pPr marL="0" indent="0">
              <a:buNone/>
              <a:defRPr sz="1200" b="0" i="0" baseline="0">
                <a:solidFill>
                  <a:srgbClr val="828383"/>
                </a:solidFill>
                <a:latin typeface="Museo Slab 300" charset="0"/>
                <a:ea typeface="Museo Slab 300" charset="0"/>
                <a:cs typeface="Museo Slab 3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9" name="Picture Placeholder 2"/>
          <p:cNvSpPr>
            <a:spLocks noGrp="1" noChangeAspect="1"/>
          </p:cNvSpPr>
          <p:nvPr>
            <p:ph type="pic" idx="16"/>
          </p:nvPr>
        </p:nvSpPr>
        <p:spPr>
          <a:xfrm>
            <a:off x="4054287" y="961466"/>
            <a:ext cx="2152764"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9" name="Picture Placeholder 2"/>
          <p:cNvSpPr>
            <a:spLocks noGrp="1" noChangeAspect="1"/>
          </p:cNvSpPr>
          <p:nvPr>
            <p:ph type="pic" idx="13"/>
          </p:nvPr>
        </p:nvSpPr>
        <p:spPr>
          <a:xfrm>
            <a:off x="6323802" y="962913"/>
            <a:ext cx="2188186" cy="2271106"/>
          </a:xfrm>
          <a:prstGeom prst="rect">
            <a:avLst/>
          </a:prstGeom>
          <a:solidFill>
            <a:schemeClr val="bg1">
              <a:lumMod val="95000"/>
            </a:schemeClr>
          </a:solidFill>
        </p:spPr>
        <p:txBody>
          <a:bodyPr anchor="t">
            <a:normAutofit/>
          </a:bodyPr>
          <a:lstStyle>
            <a:lvl1pPr marL="0" indent="0">
              <a:buNone/>
              <a:defRPr sz="120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2" name="Picture Placeholder 2"/>
          <p:cNvSpPr>
            <a:spLocks noGrp="1" noChangeAspect="1"/>
          </p:cNvSpPr>
          <p:nvPr>
            <p:ph type="pic" idx="14"/>
          </p:nvPr>
        </p:nvSpPr>
        <p:spPr>
          <a:xfrm>
            <a:off x="6323802" y="3321427"/>
            <a:ext cx="2188185" cy="2265826"/>
          </a:xfrm>
          <a:prstGeom prst="rect">
            <a:avLst/>
          </a:prstGeom>
          <a:solidFill>
            <a:schemeClr val="bg1">
              <a:lumMod val="95000"/>
            </a:schemeClr>
          </a:solidFill>
        </p:spPr>
        <p:txBody>
          <a:bodyPr anchor="t">
            <a:normAutofit/>
          </a:bodyPr>
          <a:lstStyle>
            <a:lvl1pPr marL="0" indent="0">
              <a:buNone/>
              <a:defRPr sz="120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4" name="Text Placeholder 3"/>
          <p:cNvSpPr>
            <a:spLocks noGrp="1"/>
          </p:cNvSpPr>
          <p:nvPr>
            <p:ph type="body" sz="half" idx="15" hasCustomPrompt="1"/>
          </p:nvPr>
        </p:nvSpPr>
        <p:spPr>
          <a:xfrm>
            <a:off x="4054287" y="5735335"/>
            <a:ext cx="4457700"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91553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3 Photo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err="1"/>
              <a:t>Lorem</a:t>
            </a:r>
            <a:r>
              <a:rPr lang="en-US" dirty="0"/>
              <a:t> </a:t>
            </a:r>
            <a:r>
              <a:rPr lang="en-US" dirty="0" err="1"/>
              <a:t>Ipsum</a:t>
            </a:r>
            <a:endParaRPr lang="en-US" dirty="0"/>
          </a:p>
        </p:txBody>
      </p:sp>
      <p:sp>
        <p:nvSpPr>
          <p:cNvPr id="1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8" name="Picture Placeholder 2"/>
          <p:cNvSpPr>
            <a:spLocks noGrp="1" noChangeAspect="1"/>
          </p:cNvSpPr>
          <p:nvPr>
            <p:ph type="pic" idx="13"/>
          </p:nvPr>
        </p:nvSpPr>
        <p:spPr>
          <a:xfrm>
            <a:off x="1233015" y="2385579"/>
            <a:ext cx="2095593" cy="3000278"/>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19" name="Picture Placeholder 2"/>
          <p:cNvSpPr>
            <a:spLocks noGrp="1" noChangeAspect="1"/>
          </p:cNvSpPr>
          <p:nvPr>
            <p:ph type="pic" idx="15"/>
          </p:nvPr>
        </p:nvSpPr>
        <p:spPr>
          <a:xfrm>
            <a:off x="5751058" y="2385579"/>
            <a:ext cx="2094919" cy="300075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20" name="Picture Placeholder 2"/>
          <p:cNvSpPr>
            <a:spLocks noGrp="1" noChangeAspect="1"/>
          </p:cNvSpPr>
          <p:nvPr>
            <p:ph type="pic" idx="14"/>
          </p:nvPr>
        </p:nvSpPr>
        <p:spPr>
          <a:xfrm>
            <a:off x="3484694" y="2385696"/>
            <a:ext cx="2095512" cy="300016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300" charset="0"/>
                <a:ea typeface="Museo Slab 300" charset="0"/>
                <a:cs typeface="Museo Slab 3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21" name="Text Placeholder 3"/>
          <p:cNvSpPr>
            <a:spLocks noGrp="1"/>
          </p:cNvSpPr>
          <p:nvPr>
            <p:ph type="body" sz="half" idx="20" hasCustomPrompt="1"/>
          </p:nvPr>
        </p:nvSpPr>
        <p:spPr>
          <a:xfrm>
            <a:off x="1233015" y="5462319"/>
            <a:ext cx="2095593" cy="326585"/>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
        <p:nvSpPr>
          <p:cNvPr id="22" name="Text Placeholder 3"/>
          <p:cNvSpPr>
            <a:spLocks noGrp="1"/>
          </p:cNvSpPr>
          <p:nvPr>
            <p:ph type="body" sz="half" idx="21" hasCustomPrompt="1"/>
          </p:nvPr>
        </p:nvSpPr>
        <p:spPr>
          <a:xfrm>
            <a:off x="3484613" y="5462319"/>
            <a:ext cx="2095593" cy="326585"/>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
        <p:nvSpPr>
          <p:cNvPr id="23" name="Text Placeholder 3"/>
          <p:cNvSpPr>
            <a:spLocks noGrp="1"/>
          </p:cNvSpPr>
          <p:nvPr>
            <p:ph type="body" sz="half" idx="22" hasCustomPrompt="1"/>
          </p:nvPr>
        </p:nvSpPr>
        <p:spPr>
          <a:xfrm>
            <a:off x="5751058" y="5462319"/>
            <a:ext cx="2095593" cy="326585"/>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06438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ext 1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8"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Museo Slab 300" charset="0"/>
                <a:ea typeface="Museo Slab 300" charset="0"/>
                <a:cs typeface="Museo Slab 3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5" name="Picture Placeholder 2"/>
          <p:cNvSpPr>
            <a:spLocks noGrp="1" noChangeAspect="1"/>
          </p:cNvSpPr>
          <p:nvPr>
            <p:ph type="pic" idx="1"/>
          </p:nvPr>
        </p:nvSpPr>
        <p:spPr>
          <a:xfrm>
            <a:off x="4054287" y="961466"/>
            <a:ext cx="4457700"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Text Placeholder 3"/>
          <p:cNvSpPr>
            <a:spLocks noGrp="1"/>
          </p:cNvSpPr>
          <p:nvPr>
            <p:ph type="body" sz="half" idx="15" hasCustomPrompt="1"/>
          </p:nvPr>
        </p:nvSpPr>
        <p:spPr>
          <a:xfrm>
            <a:off x="4054287" y="5735335"/>
            <a:ext cx="4457700"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14382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5881"/>
            <a:ext cx="9163665" cy="6872211"/>
          </a:xfrm>
          <a:prstGeom prst="rect">
            <a:avLst/>
          </a:prstGeom>
        </p:spPr>
      </p:pic>
      <p:sp>
        <p:nvSpPr>
          <p:cNvPr id="16" name="Slide Number Placeholder 5"/>
          <p:cNvSpPr txBox="1">
            <a:spLocks/>
          </p:cNvSpPr>
          <p:nvPr userDrawn="1"/>
        </p:nvSpPr>
        <p:spPr>
          <a:xfrm>
            <a:off x="6532284" y="6425175"/>
            <a:ext cx="20574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solidFill>
                  <a:schemeClr val="bg1"/>
                </a:solidFill>
              </a:rPr>
              <a:pPr/>
              <a:t>‹#›</a:t>
            </a:fld>
            <a:endParaRPr lang="en-US" dirty="0">
              <a:solidFill>
                <a:schemeClr val="bg1"/>
              </a:solidFill>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9" name="Straight Connector 18"/>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noChangeAspect="1"/>
          </p:cNvSpPr>
          <p:nvPr>
            <p:ph type="pic" idx="15"/>
          </p:nvPr>
        </p:nvSpPr>
        <p:spPr>
          <a:xfrm>
            <a:off x="628650" y="723918"/>
            <a:ext cx="7886700" cy="484632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0" name="Text Placeholder 3"/>
          <p:cNvSpPr>
            <a:spLocks noGrp="1"/>
          </p:cNvSpPr>
          <p:nvPr>
            <p:ph type="body" sz="half" idx="18" hasCustomPrompt="1"/>
          </p:nvPr>
        </p:nvSpPr>
        <p:spPr>
          <a:xfrm>
            <a:off x="5583892" y="5694397"/>
            <a:ext cx="2931458" cy="256356"/>
          </a:xfrm>
          <a:prstGeom prst="rect">
            <a:avLst/>
          </a:prstGeom>
        </p:spPr>
        <p:txBody>
          <a:bodyPr lIns="0" tIns="0" rIns="0">
            <a:normAutofit/>
          </a:bodyPr>
          <a:lstStyle>
            <a:lvl1pPr marL="0" indent="0">
              <a:buNone/>
              <a:defRPr sz="800" b="0" i="0" baseline="0">
                <a:solidFill>
                  <a:schemeClr val="bg1"/>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a:t>
            </a:r>
          </a:p>
        </p:txBody>
      </p:sp>
    </p:spTree>
    <p:extLst>
      <p:ext uri="{BB962C8B-B14F-4D97-AF65-F5344CB8AC3E}">
        <p14:creationId xmlns:p14="http://schemas.microsoft.com/office/powerpoint/2010/main" val="5094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5881"/>
            <a:ext cx="9163665" cy="6872211"/>
          </a:xfrm>
          <a:prstGeom prst="rect">
            <a:avLst/>
          </a:prstGeom>
        </p:spPr>
      </p:pic>
      <p:sp>
        <p:nvSpPr>
          <p:cNvPr id="2" name="Title 1"/>
          <p:cNvSpPr>
            <a:spLocks noGrp="1"/>
          </p:cNvSpPr>
          <p:nvPr>
            <p:ph type="title" hasCustomPrompt="1"/>
          </p:nvPr>
        </p:nvSpPr>
        <p:spPr>
          <a:xfrm>
            <a:off x="530837" y="1904962"/>
            <a:ext cx="7886700" cy="3052788"/>
          </a:xfrm>
          <a:prstGeom prst="rect">
            <a:avLst/>
          </a:prstGeom>
        </p:spPr>
        <p:txBody>
          <a:bodyPr anchor="t" anchorCtr="0">
            <a:noAutofit/>
          </a:bodyPr>
          <a:lstStyle>
            <a:lvl1pPr>
              <a:lnSpc>
                <a:spcPct val="70000"/>
              </a:lnSpc>
              <a:defRPr sz="6000" b="0" i="0">
                <a:solidFill>
                  <a:schemeClr val="bg1"/>
                </a:solidFill>
                <a:latin typeface="Effra Heavy" charset="0"/>
                <a:ea typeface="Effra Heavy" charset="0"/>
                <a:cs typeface="Effra Heavy" charset="0"/>
              </a:defRPr>
            </a:lvl1pPr>
          </a:lstStyle>
          <a:p>
            <a:r>
              <a:rPr lang="en-US" dirty="0"/>
              <a:t>CHANGING</a:t>
            </a:r>
            <a:br>
              <a:rPr lang="en-US" dirty="0"/>
            </a:br>
            <a:r>
              <a:rPr lang="en-US" dirty="0"/>
              <a:t>THE</a:t>
            </a:r>
            <a:br>
              <a:rPr lang="en-US" dirty="0"/>
            </a:br>
            <a:r>
              <a:rPr lang="en-US" dirty="0"/>
              <a:t>GREAT,</a:t>
            </a:r>
            <a:br>
              <a:rPr lang="en-US" dirty="0"/>
            </a:br>
            <a:r>
              <a:rPr lang="en-US" dirty="0"/>
              <a:t>BIG</a:t>
            </a:r>
            <a:br>
              <a:rPr lang="en-US" dirty="0"/>
            </a:br>
            <a:r>
              <a:rPr lang="en-US" dirty="0"/>
              <a:t>WORLD</a:t>
            </a:r>
          </a:p>
        </p:txBody>
      </p:sp>
      <p:sp>
        <p:nvSpPr>
          <p:cNvPr id="5" name="Slide Number Placeholder 4"/>
          <p:cNvSpPr>
            <a:spLocks noGrp="1"/>
          </p:cNvSpPr>
          <p:nvPr>
            <p:ph type="sldNum" sz="quarter" idx="12"/>
          </p:nvPr>
        </p:nvSpPr>
        <p:spPr>
          <a:xfrm>
            <a:off x="6526774" y="6429217"/>
            <a:ext cx="2057400" cy="365125"/>
          </a:xfrm>
          <a:prstGeom prst="rect">
            <a:avLst/>
          </a:prstGeom>
        </p:spPr>
        <p:txBody>
          <a:bodyPr/>
          <a:lstStyle>
            <a:lvl1pPr algn="r">
              <a:defRPr sz="1000" b="1" i="0">
                <a:solidFill>
                  <a:schemeClr val="bg1"/>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2" name="Straight Connector 11"/>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8865" y="908553"/>
            <a:ext cx="6612962" cy="1131784"/>
          </a:xfrm>
          <a:prstGeom prst="rect">
            <a:avLst/>
          </a:prstGeom>
        </p:spPr>
        <p:txBody>
          <a:bodyPr anchor="t" anchorCtr="0">
            <a:normAutofit/>
          </a:bodyPr>
          <a:lstStyle>
            <a:lvl1pPr>
              <a:lnSpc>
                <a:spcPct val="80000"/>
              </a:lnSpc>
              <a:defRPr sz="3600" b="0" i="0" baseline="0">
                <a:solidFill>
                  <a:schemeClr val="tx1"/>
                </a:solidFill>
                <a:latin typeface="Effra Heavy" charset="0"/>
                <a:ea typeface="Effra Heavy" charset="0"/>
                <a:cs typeface="Effra Heavy" charset="0"/>
              </a:defRPr>
            </a:lvl1pPr>
          </a:lstStyle>
          <a:p>
            <a:r>
              <a:rPr lang="en-US" dirty="0"/>
              <a:t>Examining A Single</a:t>
            </a:r>
            <a:br>
              <a:rPr lang="en-US" dirty="0"/>
            </a:br>
            <a:r>
              <a:rPr lang="en-US" dirty="0"/>
              <a:t>Molecule</a:t>
            </a:r>
          </a:p>
        </p:txBody>
      </p:sp>
      <p:sp>
        <p:nvSpPr>
          <p:cNvPr id="3" name="Text Placeholder 2"/>
          <p:cNvSpPr>
            <a:spLocks noGrp="1"/>
          </p:cNvSpPr>
          <p:nvPr>
            <p:ph type="body" idx="1" hasCustomPrompt="1"/>
          </p:nvPr>
        </p:nvSpPr>
        <p:spPr>
          <a:xfrm>
            <a:off x="1238865" y="2141908"/>
            <a:ext cx="6612962"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Museo Slab 300" charset="0"/>
                <a:ea typeface="Museo Slab 300" charset="0"/>
                <a:cs typeface="Museo Slab 3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a:t>
            </a:r>
            <a:r>
              <a:rPr lang="en-US" dirty="0"/>
              <a:t> </a:t>
            </a:r>
            <a:r>
              <a:rPr lang="en-US" dirty="0" err="1"/>
              <a:t>Bereptatur</a:t>
            </a:r>
            <a:r>
              <a:rPr lang="en-US" dirty="0"/>
              <a:t> re </a:t>
            </a:r>
            <a:r>
              <a:rPr lang="en-US" dirty="0" err="1"/>
              <a:t>sinctorio</a:t>
            </a:r>
            <a:endParaRPr lang="en-US" dirty="0"/>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is </a:t>
            </a:r>
            <a:r>
              <a:rPr lang="en-US" dirty="0" err="1"/>
              <a:t>sitis</a:t>
            </a:r>
            <a:r>
              <a:rPr lang="en-US" dirty="0"/>
              <a:t> </a:t>
            </a:r>
            <a:r>
              <a:rPr lang="en-US" dirty="0" err="1"/>
              <a:t>mosanim</a:t>
            </a:r>
            <a:r>
              <a:rPr lang="en-US" dirty="0"/>
              <a:t> </a:t>
            </a:r>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a:t>
            </a:r>
            <a:r>
              <a:rPr lang="en-US" dirty="0"/>
              <a:t> se </a:t>
            </a:r>
            <a:r>
              <a:rPr lang="en-US" dirty="0" err="1"/>
              <a:t>eosaerum</a:t>
            </a:r>
            <a:r>
              <a:rPr lang="en-US" dirty="0"/>
              <a:t> qui </a:t>
            </a:r>
            <a:r>
              <a:rPr lang="en-US" dirty="0" err="1"/>
              <a:t>offictius</a:t>
            </a:r>
            <a:r>
              <a:rPr lang="en-US" dirty="0"/>
              <a:t> </a:t>
            </a:r>
            <a:r>
              <a:rPr lang="en-US" dirty="0" err="1"/>
              <a:t>nobit</a:t>
            </a:r>
            <a:r>
              <a:rPr lang="en-US" dirty="0"/>
              <a:t> </a:t>
            </a:r>
            <a:r>
              <a:rPr lang="en-US" dirty="0" err="1"/>
              <a:t>alique</a:t>
            </a:r>
            <a:r>
              <a:rPr lang="en-US" dirty="0"/>
              <a:t> non </a:t>
            </a:r>
            <a:r>
              <a:rPr lang="en-US" dirty="0" err="1"/>
              <a:t>nonsenis</a:t>
            </a:r>
            <a:r>
              <a:rPr lang="en-US" dirty="0"/>
              <a:t> rem </a:t>
            </a:r>
            <a:r>
              <a:rPr lang="en-US" dirty="0" err="1"/>
              <a:t>saecus</a:t>
            </a:r>
            <a:r>
              <a:rPr lang="en-US" dirty="0"/>
              <a:t>.</a:t>
            </a:r>
          </a:p>
          <a:p>
            <a:pPr lvl="0"/>
            <a:endParaRPr lang="en-US" dirty="0"/>
          </a:p>
          <a:p>
            <a:pPr lvl="0"/>
            <a:r>
              <a:rPr lang="en-US" dirty="0" err="1"/>
              <a:t>Fugiam</a:t>
            </a:r>
            <a:r>
              <a:rPr lang="en-US" dirty="0"/>
              <a:t>, </a:t>
            </a:r>
            <a:r>
              <a:rPr lang="en-US" dirty="0" err="1"/>
              <a:t>ut</a:t>
            </a:r>
            <a:r>
              <a:rPr lang="en-US" dirty="0"/>
              <a:t> </a:t>
            </a:r>
            <a:r>
              <a:rPr lang="en-US" dirty="0" err="1"/>
              <a:t>apellorum</a:t>
            </a:r>
            <a:r>
              <a:rPr lang="en-US" dirty="0"/>
              <a:t> re </a:t>
            </a:r>
            <a:r>
              <a:rPr lang="en-US" dirty="0" err="1"/>
              <a:t>occatet</a:t>
            </a:r>
            <a:r>
              <a:rPr lang="en-US" dirty="0"/>
              <a:t> </a:t>
            </a:r>
            <a:r>
              <a:rPr lang="en-US" dirty="0" err="1"/>
              <a:t>evento</a:t>
            </a:r>
            <a:r>
              <a:rPr lang="en-US" dirty="0"/>
              <a:t> </a:t>
            </a:r>
            <a:r>
              <a:rPr lang="en-US" dirty="0" err="1"/>
              <a:t>consequas</a:t>
            </a:r>
            <a:r>
              <a:rPr lang="en-US" dirty="0"/>
              <a:t> nit </a:t>
            </a:r>
            <a:r>
              <a:rPr lang="en-US" dirty="0" err="1"/>
              <a:t>eatur</a:t>
            </a:r>
            <a:r>
              <a:rPr lang="en-US" dirty="0"/>
              <a:t>? Bea </a:t>
            </a:r>
            <a:r>
              <a:rPr lang="en-US" dirty="0" err="1"/>
              <a:t>dolorpo</a:t>
            </a:r>
            <a:r>
              <a:rPr lang="en-US" dirty="0"/>
              <a:t> </a:t>
            </a:r>
            <a:r>
              <a:rPr lang="en-US" dirty="0" err="1"/>
              <a:t>rrorrum</a:t>
            </a:r>
            <a:r>
              <a:rPr lang="en-US" dirty="0"/>
              <a:t> </a:t>
            </a:r>
            <a:r>
              <a:rPr lang="en-US" dirty="0" err="1"/>
              <a:t>fuga</a:t>
            </a:r>
            <a:r>
              <a:rPr lang="en-US" dirty="0"/>
              <a:t>. </a:t>
            </a:r>
            <a:r>
              <a:rPr lang="en-US" dirty="0" err="1"/>
              <a:t>Pictam</a:t>
            </a:r>
            <a:r>
              <a:rPr lang="en-US" dirty="0"/>
              <a:t> </a:t>
            </a:r>
            <a:r>
              <a:rPr lang="en-US" dirty="0" err="1"/>
              <a:t>ent</a:t>
            </a:r>
            <a:r>
              <a:rPr lang="en-US" dirty="0"/>
              <a:t> </a:t>
            </a:r>
            <a:r>
              <a:rPr lang="en-US" dirty="0" err="1"/>
              <a:t>anis</a:t>
            </a:r>
            <a:r>
              <a:rPr lang="en-US" dirty="0"/>
              <a:t> </a:t>
            </a:r>
            <a:r>
              <a:rPr lang="en-US" dirty="0" err="1"/>
              <a:t>dolutem</a:t>
            </a:r>
            <a:r>
              <a:rPr lang="en-US" dirty="0"/>
              <a:t> </a:t>
            </a:r>
            <a:r>
              <a:rPr lang="en-US" dirty="0" err="1"/>
              <a:t>audis</a:t>
            </a:r>
            <a:r>
              <a:rPr lang="en-US" dirty="0"/>
              <a:t> </a:t>
            </a:r>
            <a:r>
              <a:rPr lang="en-US" dirty="0" err="1"/>
              <a:t>doluptas</a:t>
            </a:r>
            <a:r>
              <a:rPr lang="en-US" dirty="0"/>
              <a:t> quo </a:t>
            </a:r>
            <a:r>
              <a:rPr lang="en-US" dirty="0" err="1"/>
              <a:t>cusdam</a:t>
            </a:r>
            <a:r>
              <a:rPr lang="en-US" dirty="0"/>
              <a:t> </a:t>
            </a:r>
            <a:r>
              <a:rPr lang="en-US" dirty="0" err="1"/>
              <a:t>arcit</a:t>
            </a:r>
            <a:r>
              <a:rPr lang="en-US" dirty="0"/>
              <a:t> </a:t>
            </a:r>
            <a:r>
              <a:rPr lang="en-US" dirty="0" err="1"/>
              <a:t>pos</a:t>
            </a:r>
            <a:r>
              <a:rPr lang="en-US" dirty="0"/>
              <a:t> </a:t>
            </a:r>
            <a:r>
              <a:rPr lang="en-US" dirty="0" err="1"/>
              <a:t>alibusam</a:t>
            </a:r>
            <a:r>
              <a:rPr lang="en-US" dirty="0"/>
              <a:t> as </a:t>
            </a:r>
            <a:r>
              <a:rPr lang="en-US" dirty="0" err="1"/>
              <a:t>estiunt</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Maecenas </a:t>
            </a:r>
            <a:r>
              <a:rPr lang="en-US" dirty="0" err="1"/>
              <a:t>ultricies</a:t>
            </a:r>
            <a:r>
              <a:rPr lang="en-US" dirty="0"/>
              <a:t> </a:t>
            </a:r>
            <a:r>
              <a:rPr lang="en-US" dirty="0" err="1"/>
              <a:t>nec</a:t>
            </a:r>
            <a:r>
              <a:rPr lang="en-US" dirty="0"/>
              <a:t> </a:t>
            </a:r>
            <a:r>
              <a:rPr lang="en-US" dirty="0" err="1"/>
              <a:t>orci</a:t>
            </a:r>
            <a:r>
              <a:rPr lang="en-US" dirty="0"/>
              <a:t> et </a:t>
            </a:r>
            <a:r>
              <a:rPr lang="en-US" dirty="0" err="1"/>
              <a:t>facilisis</a:t>
            </a:r>
            <a:r>
              <a:rPr lang="en-US" dirty="0"/>
              <a:t>. </a:t>
            </a:r>
            <a:r>
              <a:rPr lang="en-US" dirty="0" err="1"/>
              <a:t>Aenean</a:t>
            </a:r>
            <a:r>
              <a:rPr lang="en-US" dirty="0"/>
              <a:t> porta </a:t>
            </a:r>
            <a:r>
              <a:rPr lang="en-US" dirty="0" err="1"/>
              <a:t>orci</a:t>
            </a:r>
            <a:r>
              <a:rPr lang="en-US" dirty="0"/>
              <a:t> magna, at </a:t>
            </a:r>
            <a:r>
              <a:rPr lang="en-US" dirty="0" err="1"/>
              <a:t>varius</a:t>
            </a:r>
            <a:r>
              <a:rPr lang="en-US" dirty="0"/>
              <a:t> dolor </a:t>
            </a:r>
            <a:r>
              <a:rPr lang="en-US" dirty="0" err="1"/>
              <a:t>viverra</a:t>
            </a:r>
            <a:r>
              <a:rPr lang="en-US" dirty="0"/>
              <a:t> id. </a:t>
            </a:r>
            <a:r>
              <a:rPr lang="en-US" dirty="0" err="1"/>
              <a:t>Vestibulum</a:t>
            </a:r>
            <a:r>
              <a:rPr lang="en-US" dirty="0"/>
              <a:t> ac semper </a:t>
            </a:r>
            <a:r>
              <a:rPr lang="en-US" dirty="0" err="1"/>
              <a:t>tortor</a:t>
            </a:r>
            <a:r>
              <a:rPr lang="en-US" dirty="0"/>
              <a:t>. </a:t>
            </a:r>
            <a:r>
              <a:rPr lang="en-US" dirty="0" err="1"/>
              <a:t>Morbi</a:t>
            </a:r>
            <a:r>
              <a:rPr lang="en-US" dirty="0"/>
              <a:t> </a:t>
            </a:r>
            <a:r>
              <a:rPr lang="en-US" dirty="0" err="1"/>
              <a:t>euismod</a:t>
            </a:r>
            <a:r>
              <a:rPr lang="en-US" dirty="0"/>
              <a:t> </a:t>
            </a:r>
            <a:r>
              <a:rPr lang="en-US" dirty="0" err="1"/>
              <a:t>est</a:t>
            </a:r>
            <a:r>
              <a:rPr lang="en-US" dirty="0"/>
              <a:t> nisi, </a:t>
            </a:r>
            <a:r>
              <a:rPr lang="en-US" dirty="0" err="1"/>
              <a:t>ut</a:t>
            </a:r>
            <a:r>
              <a:rPr lang="en-US" dirty="0"/>
              <a:t> </a:t>
            </a:r>
            <a:r>
              <a:rPr lang="en-US" dirty="0" err="1"/>
              <a:t>feugiat</a:t>
            </a:r>
            <a:r>
              <a:rPr lang="en-US" dirty="0"/>
              <a:t> </a:t>
            </a:r>
            <a:r>
              <a:rPr lang="en-US" dirty="0" err="1"/>
              <a:t>nulla</a:t>
            </a:r>
            <a:r>
              <a:rPr lang="en-US" dirty="0"/>
              <a:t> </a:t>
            </a:r>
            <a:r>
              <a:rPr lang="en-US" dirty="0" err="1"/>
              <a:t>vulputate</a:t>
            </a:r>
            <a:r>
              <a:rPr lang="en-US" dirty="0"/>
              <a:t> in. Nam </a:t>
            </a:r>
            <a:r>
              <a:rPr lang="en-US" dirty="0" err="1"/>
              <a:t>ut</a:t>
            </a:r>
            <a:r>
              <a:rPr lang="en-US" dirty="0"/>
              <a:t> </a:t>
            </a:r>
            <a:r>
              <a:rPr lang="en-US" dirty="0" err="1"/>
              <a:t>elit</a:t>
            </a:r>
            <a:r>
              <a:rPr lang="en-US" dirty="0"/>
              <a:t> ac </a:t>
            </a:r>
            <a:r>
              <a:rPr lang="en-US" dirty="0" err="1"/>
              <a:t>lorem</a:t>
            </a:r>
            <a:r>
              <a:rPr lang="en-US" dirty="0"/>
              <a:t> </a:t>
            </a:r>
            <a:r>
              <a:rPr lang="en-US" dirty="0" err="1"/>
              <a:t>vestibulum</a:t>
            </a:r>
            <a:r>
              <a:rPr lang="en-US" dirty="0"/>
              <a:t> </a:t>
            </a:r>
            <a:r>
              <a:rPr lang="en-US" dirty="0" err="1"/>
              <a:t>rutrum</a:t>
            </a:r>
            <a:r>
              <a:rPr lang="en-US" dirty="0"/>
              <a:t>. </a:t>
            </a:r>
            <a:r>
              <a:rPr lang="en-US" dirty="0" err="1"/>
              <a:t>Proin</a:t>
            </a:r>
            <a:r>
              <a:rPr lang="en-US" dirty="0"/>
              <a:t> sit </a:t>
            </a:r>
            <a:r>
              <a:rPr lang="en-US" dirty="0" err="1"/>
              <a:t>amet</a:t>
            </a:r>
            <a:r>
              <a:rPr lang="en-US" dirty="0"/>
              <a:t> </a:t>
            </a:r>
            <a:r>
              <a:rPr lang="en-US" dirty="0" err="1"/>
              <a:t>ipsum</a:t>
            </a:r>
            <a:r>
              <a:rPr lang="en-US" dirty="0"/>
              <a:t> </a:t>
            </a:r>
            <a:r>
              <a:rPr lang="en-US" dirty="0" err="1"/>
              <a:t>ut</a:t>
            </a:r>
            <a:r>
              <a:rPr lang="en-US" dirty="0"/>
              <a:t> quam </a:t>
            </a:r>
            <a:r>
              <a:rPr lang="en-US" dirty="0" err="1"/>
              <a:t>ultricies</a:t>
            </a:r>
            <a:r>
              <a:rPr lang="en-US" dirty="0"/>
              <a:t> </a:t>
            </a:r>
            <a:r>
              <a:rPr lang="en-US" dirty="0" err="1"/>
              <a:t>venenatis</a:t>
            </a:r>
            <a:r>
              <a:rPr lang="en-US" dirty="0"/>
              <a:t>. </a:t>
            </a:r>
            <a:r>
              <a:rPr lang="en-US" dirty="0" err="1"/>
              <a:t>Quisque</a:t>
            </a:r>
            <a:r>
              <a:rPr lang="en-US" dirty="0"/>
              <a:t> et </a:t>
            </a:r>
            <a:r>
              <a:rPr lang="en-US" dirty="0" err="1"/>
              <a:t>lectus</a:t>
            </a:r>
            <a:r>
              <a:rPr lang="en-US" dirty="0"/>
              <a:t> </a:t>
            </a:r>
            <a:r>
              <a:rPr lang="en-US" dirty="0" err="1"/>
              <a:t>hendrerit</a:t>
            </a:r>
            <a:r>
              <a:rPr lang="en-US" dirty="0"/>
              <a:t> </a:t>
            </a:r>
            <a:r>
              <a:rPr lang="en-US" dirty="0" err="1"/>
              <a:t>leo</a:t>
            </a:r>
            <a:r>
              <a:rPr lang="en-US" dirty="0"/>
              <a:t> </a:t>
            </a:r>
            <a:r>
              <a:rPr lang="en-US" dirty="0" err="1"/>
              <a:t>ultrices</a:t>
            </a:r>
            <a:r>
              <a:rPr lang="en-US" dirty="0"/>
              <a:t> </a:t>
            </a:r>
            <a:r>
              <a:rPr lang="en-US" dirty="0" err="1"/>
              <a:t>tristique</a:t>
            </a:r>
            <a:r>
              <a:rPr lang="en-US" dirty="0"/>
              <a:t>. Nam at </a:t>
            </a:r>
            <a:r>
              <a:rPr lang="en-US" dirty="0" err="1"/>
              <a:t>sem</a:t>
            </a:r>
            <a:r>
              <a:rPr lang="en-US" dirty="0"/>
              <a:t> </a:t>
            </a:r>
            <a:r>
              <a:rPr lang="en-US" dirty="0" err="1"/>
              <a:t>tincidunt</a:t>
            </a:r>
            <a:r>
              <a:rPr lang="en-US" dirty="0"/>
              <a:t>, </a:t>
            </a:r>
            <a:r>
              <a:rPr lang="en-US" dirty="0" err="1"/>
              <a:t>malesuada</a:t>
            </a:r>
            <a:r>
              <a:rPr lang="en-US" dirty="0"/>
              <a:t> </a:t>
            </a:r>
            <a:r>
              <a:rPr lang="en-US" dirty="0" err="1"/>
              <a:t>enim</a:t>
            </a:r>
            <a:r>
              <a:rPr lang="en-US" dirty="0"/>
              <a:t> ac, </a:t>
            </a:r>
            <a:r>
              <a:rPr lang="en-US" dirty="0" err="1"/>
              <a:t>iaculis</a:t>
            </a:r>
            <a:r>
              <a:rPr lang="en-US" dirty="0"/>
              <a:t> </a:t>
            </a:r>
            <a:r>
              <a:rPr lang="en-US" dirty="0" err="1"/>
              <a:t>neque</a:t>
            </a:r>
            <a:r>
              <a:rPr lang="en-US" dirty="0"/>
              <a:t>. </a:t>
            </a:r>
            <a:r>
              <a:rPr lang="en-US" dirty="0" err="1"/>
              <a:t>Curabitur</a:t>
            </a:r>
            <a:r>
              <a:rPr lang="en-US" dirty="0"/>
              <a:t> </a:t>
            </a:r>
            <a:r>
              <a:rPr lang="en-US" dirty="0" err="1"/>
              <a:t>elementum</a:t>
            </a:r>
            <a:r>
              <a:rPr lang="en-US" dirty="0"/>
              <a:t> </a:t>
            </a:r>
            <a:r>
              <a:rPr lang="en-US" dirty="0" err="1"/>
              <a:t>lobortis</a:t>
            </a:r>
            <a:r>
              <a:rPr lang="en-US" dirty="0"/>
              <a:t> </a:t>
            </a:r>
            <a:r>
              <a:rPr lang="en-US" dirty="0" err="1"/>
              <a:t>suscipit</a:t>
            </a:r>
            <a:r>
              <a:rPr lang="en-US" dirty="0"/>
              <a:t>. </a:t>
            </a:r>
            <a:r>
              <a:rPr lang="en-US" dirty="0" err="1"/>
              <a:t>Nullam</a:t>
            </a:r>
            <a:r>
              <a:rPr lang="en-US" dirty="0"/>
              <a:t> in </a:t>
            </a:r>
            <a:r>
              <a:rPr lang="en-US" dirty="0" err="1"/>
              <a:t>ornare</a:t>
            </a:r>
            <a:r>
              <a:rPr lang="en-US" dirty="0"/>
              <a:t> </a:t>
            </a:r>
            <a:r>
              <a:rPr lang="en-US" dirty="0" err="1"/>
              <a:t>sapien</a:t>
            </a:r>
            <a:r>
              <a:rPr lang="en-US" dirty="0"/>
              <a:t>. </a:t>
            </a:r>
            <a:r>
              <a:rPr lang="en-US" dirty="0" err="1"/>
              <a:t>Suspendisse</a:t>
            </a:r>
            <a:r>
              <a:rPr lang="en-US" dirty="0"/>
              <a:t> sit </a:t>
            </a:r>
            <a:r>
              <a:rPr lang="en-US" dirty="0" err="1"/>
              <a:t>amet</a:t>
            </a:r>
            <a:r>
              <a:rPr lang="en-US" dirty="0"/>
              <a:t> </a:t>
            </a:r>
            <a:r>
              <a:rPr lang="en-US" dirty="0" err="1"/>
              <a:t>urna</a:t>
            </a:r>
            <a:r>
              <a:rPr lang="en-US" dirty="0"/>
              <a:t> </a:t>
            </a:r>
            <a:r>
              <a:rPr lang="en-US" dirty="0" err="1"/>
              <a:t>interdum</a:t>
            </a:r>
            <a:r>
              <a:rPr lang="en-US" dirty="0"/>
              <a:t>, </a:t>
            </a:r>
            <a:r>
              <a:rPr lang="en-US" dirty="0" err="1"/>
              <a:t>mattis</a:t>
            </a:r>
            <a:r>
              <a:rPr lang="en-US" dirty="0"/>
              <a:t> </a:t>
            </a:r>
            <a:r>
              <a:rPr lang="en-US" dirty="0" err="1"/>
              <a:t>tortor</a:t>
            </a:r>
            <a:r>
              <a:rPr lang="en-US" dirty="0"/>
              <a:t> vitae, </a:t>
            </a:r>
            <a:r>
              <a:rPr lang="en-US" dirty="0" err="1"/>
              <a:t>varius</a:t>
            </a:r>
            <a:r>
              <a:rPr lang="en-US" dirty="0"/>
              <a:t> ante. </a:t>
            </a:r>
          </a:p>
          <a:p>
            <a:pPr lvl="0"/>
            <a:endParaRPr lang="en-US" dirty="0"/>
          </a:p>
          <a:p>
            <a:pPr lvl="0"/>
            <a:r>
              <a:rPr lang="en-US" dirty="0" err="1"/>
              <a:t>Quisque</a:t>
            </a:r>
            <a:r>
              <a:rPr lang="en-US" dirty="0"/>
              <a:t> </a:t>
            </a:r>
            <a:r>
              <a:rPr lang="en-US" dirty="0" err="1"/>
              <a:t>fermentum</a:t>
            </a:r>
            <a:r>
              <a:rPr lang="en-US" dirty="0"/>
              <a:t>, </a:t>
            </a:r>
            <a:r>
              <a:rPr lang="en-US" dirty="0" err="1"/>
              <a:t>erat</a:t>
            </a:r>
            <a:r>
              <a:rPr lang="en-US" dirty="0"/>
              <a:t> </a:t>
            </a:r>
            <a:r>
              <a:rPr lang="en-US" dirty="0" err="1"/>
              <a:t>eu</a:t>
            </a:r>
            <a:r>
              <a:rPr lang="en-US" dirty="0"/>
              <a:t> </a:t>
            </a:r>
            <a:r>
              <a:rPr lang="en-US" dirty="0" err="1"/>
              <a:t>efficitur</a:t>
            </a:r>
            <a:r>
              <a:rPr lang="en-US" dirty="0"/>
              <a:t> </a:t>
            </a:r>
            <a:r>
              <a:rPr lang="en-US" dirty="0" err="1"/>
              <a:t>tincidunt</a:t>
            </a:r>
            <a:r>
              <a:rPr lang="en-US" dirty="0"/>
              <a:t>, </a:t>
            </a:r>
            <a:r>
              <a:rPr lang="en-US" dirty="0" err="1"/>
              <a:t>felis</a:t>
            </a:r>
            <a:r>
              <a:rPr lang="en-US" dirty="0"/>
              <a:t> </a:t>
            </a:r>
            <a:r>
              <a:rPr lang="en-US" dirty="0" err="1"/>
              <a:t>erat</a:t>
            </a:r>
            <a:r>
              <a:rPr lang="en-US" dirty="0"/>
              <a:t> </a:t>
            </a:r>
            <a:r>
              <a:rPr lang="en-US" dirty="0" err="1"/>
              <a:t>suscipit</a:t>
            </a:r>
            <a:r>
              <a:rPr lang="en-US" dirty="0"/>
              <a:t> </a:t>
            </a:r>
            <a:r>
              <a:rPr lang="en-US" dirty="0" err="1"/>
              <a:t>arcu</a:t>
            </a:r>
            <a:r>
              <a:rPr lang="en-US" dirty="0"/>
              <a:t>, non </a:t>
            </a:r>
            <a:r>
              <a:rPr lang="en-US" dirty="0" err="1"/>
              <a:t>finibus</a:t>
            </a:r>
            <a:r>
              <a:rPr lang="en-US" dirty="0"/>
              <a:t> </a:t>
            </a:r>
            <a:r>
              <a:rPr lang="en-US" dirty="0" err="1"/>
              <a:t>justo</a:t>
            </a:r>
            <a:r>
              <a:rPr lang="en-US" dirty="0"/>
              <a:t> </a:t>
            </a:r>
            <a:r>
              <a:rPr lang="en-US" dirty="0" err="1"/>
              <a:t>elit</a:t>
            </a:r>
            <a:r>
              <a:rPr lang="en-US" dirty="0"/>
              <a:t> at quam. Nam </a:t>
            </a:r>
            <a:r>
              <a:rPr lang="en-US" dirty="0" err="1"/>
              <a:t>vulputate</a:t>
            </a:r>
            <a:r>
              <a:rPr lang="en-US" dirty="0"/>
              <a:t> ante </a:t>
            </a:r>
            <a:r>
              <a:rPr lang="en-US" dirty="0" err="1"/>
              <a:t>eu</a:t>
            </a:r>
            <a:r>
              <a:rPr lang="en-US" dirty="0"/>
              <a:t> dui </a:t>
            </a:r>
            <a:r>
              <a:rPr lang="en-US" dirty="0" err="1"/>
              <a:t>accumsan</a:t>
            </a:r>
            <a:r>
              <a:rPr lang="en-US" dirty="0"/>
              <a:t>, et </a:t>
            </a:r>
            <a:r>
              <a:rPr lang="en-US" dirty="0" err="1"/>
              <a:t>molestie</a:t>
            </a:r>
            <a:r>
              <a:rPr lang="en-US" dirty="0"/>
              <a:t> </a:t>
            </a:r>
            <a:r>
              <a:rPr lang="en-US" dirty="0" err="1"/>
              <a:t>mauris</a:t>
            </a:r>
            <a:r>
              <a:rPr lang="en-US" dirty="0"/>
              <a:t> </a:t>
            </a:r>
            <a:r>
              <a:rPr lang="en-US" dirty="0" err="1"/>
              <a:t>tincidunt</a:t>
            </a:r>
            <a:r>
              <a:rPr lang="en-US" dirty="0"/>
              <a:t>. </a:t>
            </a:r>
            <a:r>
              <a:rPr lang="en-US" dirty="0" err="1"/>
              <a:t>Donec</a:t>
            </a:r>
            <a:r>
              <a:rPr lang="en-US" dirty="0"/>
              <a:t> </a:t>
            </a:r>
            <a:r>
              <a:rPr lang="en-US" dirty="0" err="1"/>
              <a:t>volutpat</a:t>
            </a:r>
            <a:r>
              <a:rPr lang="en-US" dirty="0"/>
              <a:t> </a:t>
            </a:r>
            <a:r>
              <a:rPr lang="en-US" dirty="0" err="1"/>
              <a:t>ut</a:t>
            </a:r>
            <a:r>
              <a:rPr lang="en-US" dirty="0"/>
              <a:t> ex </a:t>
            </a:r>
            <a:r>
              <a:rPr lang="en-US" dirty="0" err="1"/>
              <a:t>eu</a:t>
            </a:r>
            <a:r>
              <a:rPr lang="en-US" dirty="0"/>
              <a:t> </a:t>
            </a:r>
            <a:r>
              <a:rPr lang="en-US" dirty="0" err="1"/>
              <a:t>ultricies</a:t>
            </a:r>
            <a:r>
              <a:rPr lang="en-US" dirty="0"/>
              <a:t>. </a:t>
            </a:r>
            <a:r>
              <a:rPr lang="en-US" dirty="0" err="1"/>
              <a:t>Quisque</a:t>
            </a:r>
            <a:r>
              <a:rPr lang="en-US" dirty="0"/>
              <a:t> </a:t>
            </a:r>
            <a:r>
              <a:rPr lang="en-US" dirty="0" err="1"/>
              <a:t>mattis</a:t>
            </a:r>
            <a:r>
              <a:rPr lang="en-US" dirty="0"/>
              <a:t> quam et </a:t>
            </a:r>
            <a:r>
              <a:rPr lang="en-US" dirty="0" err="1"/>
              <a:t>lectus</a:t>
            </a:r>
            <a:r>
              <a:rPr lang="en-US" dirty="0"/>
              <a:t> </a:t>
            </a:r>
            <a:r>
              <a:rPr lang="en-US" dirty="0" err="1"/>
              <a:t>lobortis</a:t>
            </a:r>
            <a:r>
              <a:rPr lang="en-US" dirty="0"/>
              <a:t> </a:t>
            </a:r>
            <a:r>
              <a:rPr lang="en-US" dirty="0" err="1"/>
              <a:t>consectetur</a:t>
            </a:r>
            <a:r>
              <a:rPr lang="en-US" dirty="0"/>
              <a:t>. </a:t>
            </a:r>
            <a:r>
              <a:rPr lang="en-US" dirty="0" err="1"/>
              <a:t>Suspendisse</a:t>
            </a:r>
            <a:r>
              <a:rPr lang="en-US" dirty="0"/>
              <a:t> </a:t>
            </a:r>
            <a:r>
              <a:rPr lang="en-US" dirty="0" err="1"/>
              <a:t>potenti</a:t>
            </a:r>
            <a:r>
              <a:rPr lang="en-US" dirty="0"/>
              <a:t>.</a:t>
            </a:r>
          </a:p>
        </p:txBody>
      </p:sp>
      <p:sp>
        <p:nvSpPr>
          <p:cNvPr id="6"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cxnSp>
        <p:nvCxnSpPr>
          <p:cNvPr id="13" name="Straight Connector 12"/>
          <p:cNvCxnSpPr/>
          <p:nvPr userDrawn="1"/>
        </p:nvCxnSpPr>
        <p:spPr>
          <a:xfrm>
            <a:off x="628650" y="6248472"/>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8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Centered Text-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err="1"/>
              <a:t>Lorem</a:t>
            </a:r>
            <a:r>
              <a:rPr lang="en-US" dirty="0"/>
              <a:t> </a:t>
            </a:r>
            <a:r>
              <a:rPr lang="en-US" dirty="0" err="1"/>
              <a:t>Ipsum</a:t>
            </a:r>
            <a:endParaRPr lang="en-US" dirty="0"/>
          </a:p>
        </p:txBody>
      </p:sp>
      <p:sp>
        <p:nvSpPr>
          <p:cNvPr id="1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8" name="Text Placeholder 2"/>
          <p:cNvSpPr>
            <a:spLocks noGrp="1"/>
          </p:cNvSpPr>
          <p:nvPr>
            <p:ph type="body" idx="1" hasCustomPrompt="1"/>
          </p:nvPr>
        </p:nvSpPr>
        <p:spPr>
          <a:xfrm>
            <a:off x="1233016" y="2141908"/>
            <a:ext cx="3259317"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Museo Slab 300" charset="0"/>
                <a:ea typeface="Museo Slab 300" charset="0"/>
                <a:cs typeface="Museo Slab 3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endParaRPr lang="en-US" dirty="0"/>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laoreet</a:t>
            </a:r>
            <a:r>
              <a:rPr lang="en-US" dirty="0"/>
              <a:t> </a:t>
            </a:r>
            <a:r>
              <a:rPr lang="en-US" dirty="0" err="1"/>
              <a:t>vel</a:t>
            </a:r>
            <a:r>
              <a:rPr lang="en-US" dirty="0"/>
              <a:t>, porta </a:t>
            </a:r>
            <a:r>
              <a:rPr lang="en-US" dirty="0" err="1"/>
              <a:t>eget</a:t>
            </a:r>
            <a:r>
              <a:rPr lang="en-US" dirty="0"/>
              <a:t> ipsum. </a:t>
            </a:r>
          </a:p>
          <a:p>
            <a:pPr lvl="0"/>
            <a:endParaRPr lang="en-US" dirty="0"/>
          </a:p>
          <a:p>
            <a:pPr lvl="0"/>
            <a:r>
              <a:rPr lang="en-US" dirty="0" err="1"/>
              <a:t>Curabitur</a:t>
            </a:r>
            <a:r>
              <a:rPr lang="en-US" dirty="0"/>
              <a:t> ac </a:t>
            </a:r>
            <a:r>
              <a:rPr lang="en-US" dirty="0" err="1"/>
              <a:t>porttitor</a:t>
            </a:r>
            <a:r>
              <a:rPr lang="en-US" dirty="0"/>
              <a:t> dolor, a </a:t>
            </a:r>
            <a:r>
              <a:rPr lang="en-US" dirty="0" err="1"/>
              <a:t>euismod</a:t>
            </a:r>
            <a:r>
              <a:rPr lang="en-US" dirty="0"/>
              <a:t> ante. </a:t>
            </a:r>
            <a:r>
              <a:rPr lang="en-US" dirty="0" err="1"/>
              <a:t>Pellentesque</a:t>
            </a:r>
            <a:r>
              <a:rPr lang="en-US" dirty="0"/>
              <a:t> </a:t>
            </a:r>
            <a:r>
              <a:rPr lang="en-US" dirty="0" err="1"/>
              <a:t>iaculis</a:t>
            </a:r>
            <a:r>
              <a:rPr lang="en-US" dirty="0"/>
              <a:t> </a:t>
            </a:r>
            <a:r>
              <a:rPr lang="en-US" dirty="0" err="1"/>
              <a:t>consectetur</a:t>
            </a:r>
            <a:r>
              <a:rPr lang="en-US" dirty="0"/>
              <a:t> </a:t>
            </a:r>
            <a:r>
              <a:rPr lang="en-US" dirty="0" err="1"/>
              <a:t>augue</a:t>
            </a:r>
            <a:r>
              <a:rPr lang="en-US" dirty="0"/>
              <a:t> </a:t>
            </a:r>
            <a:r>
              <a:rPr lang="en-US" dirty="0" err="1"/>
              <a:t>tristique</a:t>
            </a:r>
            <a:r>
              <a:rPr lang="en-US" dirty="0"/>
              <a:t> </a:t>
            </a:r>
            <a:r>
              <a:rPr lang="en-US" dirty="0" err="1"/>
              <a:t>consectetur</a:t>
            </a:r>
            <a:r>
              <a:rPr lang="en-US" dirty="0"/>
              <a:t>. Nam </a:t>
            </a:r>
            <a:r>
              <a:rPr lang="en-US" dirty="0" err="1"/>
              <a:t>porttitor</a:t>
            </a:r>
            <a:r>
              <a:rPr lang="en-US" dirty="0"/>
              <a:t> ligula </a:t>
            </a:r>
            <a:r>
              <a:rPr lang="en-US" dirty="0" err="1"/>
              <a:t>ornare</a:t>
            </a:r>
            <a:r>
              <a:rPr lang="en-US" dirty="0"/>
              <a:t>, </a:t>
            </a:r>
            <a:r>
              <a:rPr lang="en-US" dirty="0" err="1"/>
              <a:t>rutrum</a:t>
            </a:r>
            <a:r>
              <a:rPr lang="en-US" dirty="0"/>
              <a:t> ipsum at, </a:t>
            </a:r>
            <a:r>
              <a:rPr lang="en-US" dirty="0" err="1"/>
              <a:t>imperdiet</a:t>
            </a:r>
            <a:r>
              <a:rPr lang="en-US" dirty="0"/>
              <a:t> </a:t>
            </a:r>
            <a:r>
              <a:rPr lang="en-US" dirty="0" err="1"/>
              <a:t>neque</a:t>
            </a:r>
            <a:r>
              <a:rPr lang="en-US" dirty="0"/>
              <a:t>. </a:t>
            </a:r>
            <a:r>
              <a:rPr lang="en-US" dirty="0" err="1"/>
              <a:t>Nulla</a:t>
            </a:r>
            <a:r>
              <a:rPr lang="en-US" dirty="0"/>
              <a:t> </a:t>
            </a:r>
            <a:r>
              <a:rPr lang="en-US" dirty="0" err="1"/>
              <a:t>sollicitudin</a:t>
            </a:r>
            <a:r>
              <a:rPr lang="en-US" dirty="0"/>
              <a:t> </a:t>
            </a:r>
            <a:r>
              <a:rPr lang="en-US" dirty="0" err="1"/>
              <a:t>feugiat</a:t>
            </a:r>
            <a:r>
              <a:rPr lang="en-US" dirty="0"/>
              <a:t> </a:t>
            </a:r>
            <a:r>
              <a:rPr lang="en-US" dirty="0" err="1"/>
              <a:t>elementum</a:t>
            </a:r>
            <a:r>
              <a:rPr lang="en-US" dirty="0"/>
              <a:t>. </a:t>
            </a:r>
          </a:p>
        </p:txBody>
      </p:sp>
      <p:sp>
        <p:nvSpPr>
          <p:cNvPr id="22" name="Text Placeholder 2"/>
          <p:cNvSpPr>
            <a:spLocks noGrp="1"/>
          </p:cNvSpPr>
          <p:nvPr>
            <p:ph type="body" idx="13" hasCustomPrompt="1"/>
          </p:nvPr>
        </p:nvSpPr>
        <p:spPr>
          <a:xfrm>
            <a:off x="4586661" y="2141908"/>
            <a:ext cx="3259317" cy="3633116"/>
          </a:xfrm>
          <a:prstGeom prst="rect">
            <a:avLst/>
          </a:prstGeom>
        </p:spPr>
        <p:txBody>
          <a:bodyPr>
            <a:normAutofit/>
          </a:bodyPr>
          <a:lstStyle>
            <a:lvl1pPr marL="0" indent="0">
              <a:lnSpc>
                <a:spcPct val="100000"/>
              </a:lnSpc>
              <a:spcBef>
                <a:spcPts val="0"/>
              </a:spcBef>
              <a:buNone/>
              <a:defRPr sz="1200" b="0" i="0" baseline="0">
                <a:solidFill>
                  <a:srgbClr val="828383"/>
                </a:solidFill>
                <a:latin typeface="Museo Slab 300" charset="0"/>
                <a:ea typeface="Museo Slab 300" charset="0"/>
                <a:cs typeface="Museo Slab 3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Duis</a:t>
            </a:r>
            <a:r>
              <a:rPr lang="en-US" dirty="0"/>
              <a:t> </a:t>
            </a:r>
            <a:r>
              <a:rPr lang="en-US" dirty="0" err="1"/>
              <a:t>accumsan</a:t>
            </a:r>
            <a:r>
              <a:rPr lang="en-US" dirty="0"/>
              <a:t> </a:t>
            </a:r>
            <a:r>
              <a:rPr lang="en-US" dirty="0" err="1"/>
              <a:t>faucibus</a:t>
            </a:r>
            <a:r>
              <a:rPr lang="en-US" dirty="0"/>
              <a:t> </a:t>
            </a:r>
            <a:r>
              <a:rPr lang="en-US" dirty="0" err="1"/>
              <a:t>sapien</a:t>
            </a:r>
            <a:r>
              <a:rPr lang="en-US" dirty="0"/>
              <a:t> </a:t>
            </a:r>
            <a:r>
              <a:rPr lang="en-US" dirty="0" err="1"/>
              <a:t>ut</a:t>
            </a:r>
            <a:r>
              <a:rPr lang="en-US" dirty="0"/>
              <a:t> </a:t>
            </a:r>
            <a:r>
              <a:rPr lang="en-US" dirty="0" err="1"/>
              <a:t>faucibus</a:t>
            </a:r>
            <a:r>
              <a:rPr lang="en-US" dirty="0"/>
              <a:t>. </a:t>
            </a:r>
            <a:r>
              <a:rPr lang="en-US" dirty="0" err="1"/>
              <a:t>Nulla</a:t>
            </a:r>
            <a:r>
              <a:rPr lang="en-US" dirty="0"/>
              <a:t> </a:t>
            </a:r>
            <a:r>
              <a:rPr lang="en-US" dirty="0" err="1"/>
              <a:t>porttitor</a:t>
            </a:r>
            <a:r>
              <a:rPr lang="en-US" dirty="0"/>
              <a:t> non lorem vitae </a:t>
            </a:r>
            <a:r>
              <a:rPr lang="en-US" dirty="0" err="1"/>
              <a:t>hendrerit</a:t>
            </a:r>
            <a:r>
              <a:rPr lang="en-US" dirty="0"/>
              <a:t>. </a:t>
            </a:r>
            <a:r>
              <a:rPr lang="en-US" dirty="0" err="1"/>
              <a:t>Vestibulum</a:t>
            </a:r>
            <a:r>
              <a:rPr lang="en-US" dirty="0"/>
              <a:t> </a:t>
            </a:r>
            <a:r>
              <a:rPr lang="en-US" dirty="0" err="1"/>
              <a:t>ut</a:t>
            </a:r>
            <a:r>
              <a:rPr lang="en-US" dirty="0"/>
              <a:t> </a:t>
            </a:r>
            <a:r>
              <a:rPr lang="en-US" dirty="0" err="1"/>
              <a:t>orci</a:t>
            </a:r>
            <a:r>
              <a:rPr lang="en-US" dirty="0"/>
              <a:t> </a:t>
            </a:r>
            <a:r>
              <a:rPr lang="en-US" dirty="0" err="1"/>
              <a:t>efficitur</a:t>
            </a:r>
            <a:r>
              <a:rPr lang="en-US" dirty="0"/>
              <a:t> </a:t>
            </a:r>
            <a:r>
              <a:rPr lang="en-US" dirty="0" err="1"/>
              <a:t>lectus</a:t>
            </a:r>
            <a:r>
              <a:rPr lang="en-US" dirty="0"/>
              <a:t> </a:t>
            </a:r>
            <a:r>
              <a:rPr lang="en-US" dirty="0" err="1"/>
              <a:t>dapibus</a:t>
            </a:r>
            <a:r>
              <a:rPr lang="en-US" dirty="0"/>
              <a:t> </a:t>
            </a:r>
            <a:r>
              <a:rPr lang="en-US" dirty="0" err="1"/>
              <a:t>pulvinar</a:t>
            </a:r>
            <a:r>
              <a:rPr lang="en-US" dirty="0"/>
              <a:t>. Nam </a:t>
            </a:r>
            <a:r>
              <a:rPr lang="en-US" dirty="0" err="1"/>
              <a:t>facilisis</a:t>
            </a:r>
            <a:r>
              <a:rPr lang="en-US" dirty="0"/>
              <a:t> </a:t>
            </a:r>
            <a:r>
              <a:rPr lang="en-US" dirty="0" err="1"/>
              <a:t>tempor</a:t>
            </a:r>
            <a:r>
              <a:rPr lang="en-US" dirty="0"/>
              <a:t> </a:t>
            </a:r>
            <a:r>
              <a:rPr lang="en-US" dirty="0" err="1"/>
              <a:t>velit</a:t>
            </a:r>
            <a:r>
              <a:rPr lang="en-US" dirty="0"/>
              <a:t> </a:t>
            </a:r>
            <a:r>
              <a:rPr lang="en-US" dirty="0" err="1"/>
              <a:t>ut</a:t>
            </a:r>
            <a:r>
              <a:rPr lang="en-US" dirty="0"/>
              <a:t> </a:t>
            </a:r>
            <a:r>
              <a:rPr lang="en-US" dirty="0" err="1"/>
              <a:t>omare</a:t>
            </a:r>
            <a:r>
              <a:rPr lang="en-US" dirty="0"/>
              <a:t>. </a:t>
            </a:r>
          </a:p>
          <a:p>
            <a:pPr lvl="0"/>
            <a:endParaRPr lang="en-US" dirty="0"/>
          </a:p>
          <a:p>
            <a:pPr lvl="0"/>
            <a:r>
              <a:rPr lang="en-US" dirty="0" err="1"/>
              <a:t>Suspendisse</a:t>
            </a:r>
            <a:r>
              <a:rPr lang="en-US" dirty="0"/>
              <a:t> </a:t>
            </a:r>
            <a:r>
              <a:rPr lang="en-US" dirty="0" err="1"/>
              <a:t>potenti</a:t>
            </a:r>
            <a:r>
              <a:rPr lang="en-US" dirty="0"/>
              <a:t>. </a:t>
            </a:r>
            <a:r>
              <a:rPr lang="en-US" dirty="0" err="1"/>
              <a:t>Vestibulum</a:t>
            </a:r>
            <a:r>
              <a:rPr lang="en-US" dirty="0"/>
              <a:t> </a:t>
            </a:r>
            <a:r>
              <a:rPr lang="en-US" dirty="0" err="1"/>
              <a:t>egestas</a:t>
            </a:r>
            <a:r>
              <a:rPr lang="en-US" dirty="0"/>
              <a:t> </a:t>
            </a:r>
            <a:r>
              <a:rPr lang="en-US" dirty="0" err="1"/>
              <a:t>massa</a:t>
            </a:r>
            <a:r>
              <a:rPr lang="en-US" dirty="0"/>
              <a:t> </a:t>
            </a:r>
            <a:r>
              <a:rPr lang="en-US" dirty="0" err="1"/>
              <a:t>vel</a:t>
            </a:r>
            <a:r>
              <a:rPr lang="en-US" dirty="0"/>
              <a:t> </a:t>
            </a:r>
            <a:r>
              <a:rPr lang="en-US" dirty="0" err="1"/>
              <a:t>sapien</a:t>
            </a:r>
            <a:r>
              <a:rPr lang="en-US" dirty="0"/>
              <a:t> </a:t>
            </a:r>
            <a:r>
              <a:rPr lang="en-US" dirty="0" err="1"/>
              <a:t>dapibus</a:t>
            </a:r>
            <a:r>
              <a:rPr lang="en-US" dirty="0"/>
              <a:t> </a:t>
            </a:r>
            <a:r>
              <a:rPr lang="en-US" dirty="0" err="1"/>
              <a:t>tristique</a:t>
            </a:r>
            <a:r>
              <a:rPr lang="en-US" dirty="0"/>
              <a:t>. </a:t>
            </a:r>
            <a:r>
              <a:rPr lang="en-US" dirty="0" err="1"/>
              <a:t>Vivamus</a:t>
            </a:r>
            <a:r>
              <a:rPr lang="en-US" dirty="0"/>
              <a:t> </a:t>
            </a:r>
            <a:r>
              <a:rPr lang="en-US" dirty="0" err="1"/>
              <a:t>placerat</a:t>
            </a:r>
            <a:r>
              <a:rPr lang="en-US" dirty="0"/>
              <a:t> </a:t>
            </a:r>
            <a:r>
              <a:rPr lang="en-US" dirty="0" err="1"/>
              <a:t>consectetur</a:t>
            </a:r>
            <a:r>
              <a:rPr lang="en-US" dirty="0"/>
              <a:t> </a:t>
            </a:r>
            <a:r>
              <a:rPr lang="en-US" dirty="0" err="1"/>
              <a:t>urna</a:t>
            </a:r>
            <a:r>
              <a:rPr lang="en-US" dirty="0"/>
              <a:t>, </a:t>
            </a:r>
            <a:r>
              <a:rPr lang="en-US" dirty="0" err="1"/>
              <a:t>vel</a:t>
            </a:r>
            <a:r>
              <a:rPr lang="en-US" dirty="0"/>
              <a:t> dictum </a:t>
            </a:r>
            <a:r>
              <a:rPr lang="en-US" dirty="0" err="1"/>
              <a:t>nisl</a:t>
            </a:r>
            <a:r>
              <a:rPr lang="en-US" dirty="0"/>
              <a:t> </a:t>
            </a:r>
            <a:r>
              <a:rPr lang="en-US" dirty="0" err="1"/>
              <a:t>accumsan</a:t>
            </a:r>
            <a:r>
              <a:rPr lang="en-US" dirty="0"/>
              <a:t> ac. </a:t>
            </a:r>
            <a:r>
              <a:rPr lang="en-US" dirty="0" err="1"/>
              <a:t>Quisque</a:t>
            </a:r>
            <a:r>
              <a:rPr lang="en-US" dirty="0"/>
              <a:t> </a:t>
            </a:r>
            <a:r>
              <a:rPr lang="en-US" dirty="0" err="1"/>
              <a:t>eget</a:t>
            </a:r>
            <a:r>
              <a:rPr lang="en-US" dirty="0"/>
              <a:t> </a:t>
            </a:r>
            <a:r>
              <a:rPr lang="en-US" dirty="0" err="1"/>
              <a:t>nunc</a:t>
            </a:r>
            <a:r>
              <a:rPr lang="en-US" dirty="0"/>
              <a:t> ac </a:t>
            </a:r>
            <a:r>
              <a:rPr lang="en-US" dirty="0" err="1"/>
              <a:t>tortor</a:t>
            </a:r>
            <a:r>
              <a:rPr lang="en-US" dirty="0"/>
              <a:t> </a:t>
            </a:r>
            <a:r>
              <a:rPr lang="en-US" dirty="0" err="1"/>
              <a:t>blandit</a:t>
            </a:r>
            <a:r>
              <a:rPr lang="en-US" dirty="0"/>
              <a:t> </a:t>
            </a:r>
            <a:r>
              <a:rPr lang="en-US" dirty="0" err="1"/>
              <a:t>commodo</a:t>
            </a:r>
            <a:r>
              <a:rPr lang="en-US" dirty="0"/>
              <a:t> in </a:t>
            </a:r>
            <a:r>
              <a:rPr lang="en-US" dirty="0" err="1"/>
              <a:t>sed</a:t>
            </a:r>
            <a:r>
              <a:rPr lang="en-US" dirty="0"/>
              <a:t> </a:t>
            </a:r>
            <a:r>
              <a:rPr lang="en-US" dirty="0" err="1"/>
              <a:t>massa</a:t>
            </a:r>
            <a:r>
              <a:rPr lang="en-US" dirty="0"/>
              <a:t>. </a:t>
            </a:r>
            <a:r>
              <a:rPr lang="en-US" dirty="0" err="1"/>
              <a:t>Morbi</a:t>
            </a:r>
            <a:r>
              <a:rPr lang="en-US" dirty="0"/>
              <a:t> </a:t>
            </a:r>
            <a:r>
              <a:rPr lang="en-US" dirty="0" err="1"/>
              <a:t>iaculis</a:t>
            </a:r>
            <a:r>
              <a:rPr lang="en-US" dirty="0"/>
              <a:t> </a:t>
            </a:r>
            <a:r>
              <a:rPr lang="en-US" dirty="0" err="1"/>
              <a:t>purus</a:t>
            </a:r>
            <a:r>
              <a:rPr lang="en-US" dirty="0"/>
              <a:t> </a:t>
            </a:r>
            <a:r>
              <a:rPr lang="en-US" dirty="0" err="1"/>
              <a:t>quis</a:t>
            </a:r>
            <a:r>
              <a:rPr lang="en-US" dirty="0"/>
              <a:t> </a:t>
            </a:r>
            <a:r>
              <a:rPr lang="en-US" dirty="0" err="1"/>
              <a:t>enim</a:t>
            </a:r>
            <a:r>
              <a:rPr lang="en-US" dirty="0"/>
              <a:t> </a:t>
            </a:r>
            <a:r>
              <a:rPr lang="en-US" dirty="0" err="1"/>
              <a:t>ultrices</a:t>
            </a:r>
            <a:r>
              <a:rPr lang="en-US" dirty="0"/>
              <a:t>, id </a:t>
            </a:r>
            <a:r>
              <a:rPr lang="en-US" dirty="0" err="1"/>
              <a:t>scelerisque</a:t>
            </a:r>
            <a:r>
              <a:rPr lang="en-US" dirty="0"/>
              <a:t> </a:t>
            </a:r>
            <a:r>
              <a:rPr lang="en-US" dirty="0" err="1"/>
              <a:t>sapien</a:t>
            </a:r>
            <a:r>
              <a:rPr lang="en-US" dirty="0"/>
              <a:t> </a:t>
            </a:r>
            <a:r>
              <a:rPr lang="en-US" dirty="0" err="1"/>
              <a:t>malesuada</a:t>
            </a:r>
            <a:r>
              <a:rPr lang="en-US" dirty="0"/>
              <a:t>. Nunc </a:t>
            </a:r>
            <a:r>
              <a:rPr lang="en-US" dirty="0" err="1"/>
              <a:t>auctor</a:t>
            </a:r>
            <a:r>
              <a:rPr lang="en-US" dirty="0"/>
              <a:t> </a:t>
            </a:r>
            <a:r>
              <a:rPr lang="en-US" dirty="0" err="1"/>
              <a:t>urna</a:t>
            </a:r>
            <a:r>
              <a:rPr lang="en-US" dirty="0"/>
              <a:t> </a:t>
            </a:r>
            <a:r>
              <a:rPr lang="en-US" dirty="0" err="1"/>
              <a:t>iaculis</a:t>
            </a:r>
            <a:r>
              <a:rPr lang="en-US" dirty="0"/>
              <a:t> </a:t>
            </a:r>
            <a:r>
              <a:rPr lang="en-US" dirty="0" err="1"/>
              <a:t>enim</a:t>
            </a:r>
            <a:r>
              <a:rPr lang="en-US" dirty="0"/>
              <a:t> </a:t>
            </a:r>
            <a:r>
              <a:rPr lang="en-US" dirty="0" err="1"/>
              <a:t>fringilla</a:t>
            </a:r>
            <a:r>
              <a:rPr lang="en-US" dirty="0"/>
              <a:t> gravida. </a:t>
            </a:r>
            <a:r>
              <a:rPr lang="en-US" dirty="0" err="1"/>
              <a:t>Curabitur</a:t>
            </a:r>
            <a:r>
              <a:rPr lang="en-US" dirty="0"/>
              <a:t> </a:t>
            </a:r>
            <a:r>
              <a:rPr lang="en-US" dirty="0" err="1"/>
              <a:t>ut</a:t>
            </a:r>
            <a:r>
              <a:rPr lang="en-US" dirty="0"/>
              <a:t> </a:t>
            </a:r>
            <a:r>
              <a:rPr lang="en-US" dirty="0" err="1"/>
              <a:t>augue</a:t>
            </a:r>
            <a:r>
              <a:rPr lang="en-US" dirty="0"/>
              <a:t> </a:t>
            </a:r>
            <a:r>
              <a:rPr lang="en-US" dirty="0" err="1"/>
              <a:t>malesuada</a:t>
            </a:r>
            <a:r>
              <a:rPr lang="en-US" dirty="0"/>
              <a:t>, </a:t>
            </a:r>
            <a:r>
              <a:rPr lang="en-US" dirty="0" err="1"/>
              <a:t>molestie</a:t>
            </a:r>
            <a:r>
              <a:rPr lang="en-US" dirty="0"/>
              <a:t> </a:t>
            </a:r>
            <a:r>
              <a:rPr lang="en-US" dirty="0" err="1"/>
              <a:t>arcu</a:t>
            </a:r>
            <a:r>
              <a:rPr lang="en-US" dirty="0"/>
              <a:t> vitae, </a:t>
            </a:r>
            <a:r>
              <a:rPr lang="en-US" dirty="0" err="1"/>
              <a:t>consectetur</a:t>
            </a:r>
            <a:r>
              <a:rPr lang="en-US" dirty="0"/>
              <a:t> </a:t>
            </a:r>
            <a:r>
              <a:rPr lang="en-US" dirty="0" err="1"/>
              <a:t>leo</a:t>
            </a:r>
            <a:r>
              <a:rPr lang="en-US" dirty="0"/>
              <a:t>. </a:t>
            </a:r>
            <a:r>
              <a:rPr lang="en-US" dirty="0" err="1"/>
              <a:t>Sed</a:t>
            </a:r>
            <a:r>
              <a:rPr lang="en-US" dirty="0"/>
              <a:t> sit </a:t>
            </a:r>
            <a:r>
              <a:rPr lang="en-US" dirty="0" err="1"/>
              <a:t>amet</a:t>
            </a:r>
            <a:r>
              <a:rPr lang="en-US" dirty="0"/>
              <a:t> </a:t>
            </a:r>
            <a:r>
              <a:rPr lang="en-US" dirty="0" err="1"/>
              <a:t>ultrices</a:t>
            </a:r>
            <a:r>
              <a:rPr lang="en-US" dirty="0"/>
              <a:t> </a:t>
            </a:r>
            <a:r>
              <a:rPr lang="en-US" dirty="0" err="1"/>
              <a:t>metus</a:t>
            </a:r>
            <a:r>
              <a:rPr lang="en-US" dirty="0"/>
              <a:t>, </a:t>
            </a:r>
            <a:r>
              <a:rPr lang="en-US" dirty="0" err="1"/>
              <a:t>sed</a:t>
            </a:r>
            <a:r>
              <a:rPr lang="en-US" dirty="0"/>
              <a:t> </a:t>
            </a:r>
            <a:r>
              <a:rPr lang="en-US" dirty="0" err="1"/>
              <a:t>ultrices</a:t>
            </a:r>
            <a:r>
              <a:rPr lang="en-US" dirty="0"/>
              <a:t> </a:t>
            </a:r>
            <a:r>
              <a:rPr lang="en-US" dirty="0" err="1"/>
              <a:t>nunc</a:t>
            </a:r>
            <a:r>
              <a:rPr lang="en-US" dirty="0"/>
              <a:t>. In </a:t>
            </a:r>
            <a:r>
              <a:rPr lang="en-US" dirty="0" err="1"/>
              <a:t>hac</a:t>
            </a:r>
            <a:r>
              <a:rPr lang="en-US" dirty="0"/>
              <a:t> </a:t>
            </a:r>
            <a:r>
              <a:rPr lang="en-US" dirty="0" err="1"/>
              <a:t>habitasse</a:t>
            </a:r>
            <a:r>
              <a:rPr lang="en-US" dirty="0"/>
              <a:t> </a:t>
            </a:r>
            <a:r>
              <a:rPr lang="en-US" dirty="0" err="1"/>
              <a:t>platea</a:t>
            </a:r>
            <a:r>
              <a:rPr lang="en-US" dirty="0"/>
              <a:t> </a:t>
            </a:r>
            <a:r>
              <a:rPr lang="en-US" dirty="0" err="1"/>
              <a:t>dictumst</a:t>
            </a:r>
            <a:r>
              <a:rPr lang="en-US" dirty="0"/>
              <a:t>. </a:t>
            </a:r>
          </a:p>
        </p:txBody>
      </p:sp>
    </p:spTree>
    <p:extLst>
      <p:ext uri="{BB962C8B-B14F-4D97-AF65-F5344CB8AC3E}">
        <p14:creationId xmlns:p14="http://schemas.microsoft.com/office/powerpoint/2010/main" val="128387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790"/>
            <a:ext cx="2212142" cy="2457763"/>
          </a:xfrm>
          <a:prstGeom prst="rect">
            <a:avLst/>
          </a:prstGeom>
        </p:spPr>
        <p:txBody>
          <a:bodyPr anchor="t" anchorCtr="0">
            <a:noAutofit/>
          </a:bodyPr>
          <a:lstStyle>
            <a:lvl1pPr>
              <a:lnSpc>
                <a:spcPct val="65000"/>
              </a:lnSpc>
              <a:defRPr sz="3600" b="0" i="0">
                <a:latin typeface="Effra Heavy" charset="0"/>
                <a:ea typeface="Effra Heavy" charset="0"/>
                <a:cs typeface="Effra Heavy" charset="0"/>
              </a:defRPr>
            </a:lvl1pPr>
          </a:lstStyle>
          <a:p>
            <a:r>
              <a:rPr lang="en-US" dirty="0"/>
              <a:t>More</a:t>
            </a:r>
            <a:br>
              <a:rPr lang="en-US" dirty="0"/>
            </a:br>
            <a:r>
              <a:rPr lang="en-US" dirty="0"/>
              <a:t>Than </a:t>
            </a:r>
            <a:br>
              <a:rPr lang="en-US" dirty="0"/>
            </a:br>
            <a:r>
              <a:rPr lang="en-US" dirty="0"/>
              <a:t>A Quick</a:t>
            </a:r>
            <a:br>
              <a:rPr lang="en-US" dirty="0"/>
            </a:br>
            <a:r>
              <a:rPr lang="en-US" dirty="0"/>
              <a:t>Fix</a:t>
            </a:r>
          </a:p>
        </p:txBody>
      </p:sp>
      <p:sp>
        <p:nvSpPr>
          <p:cNvPr id="14"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1" name="Text Placeholder 2"/>
          <p:cNvSpPr>
            <a:spLocks noGrp="1"/>
          </p:cNvSpPr>
          <p:nvPr>
            <p:ph type="body" idx="1" hasCustomPrompt="1"/>
          </p:nvPr>
        </p:nvSpPr>
        <p:spPr>
          <a:xfrm>
            <a:off x="2958353" y="957789"/>
            <a:ext cx="5556998" cy="4739625"/>
          </a:xfrm>
          <a:prstGeom prst="rect">
            <a:avLst/>
          </a:prstGeom>
        </p:spPr>
        <p:txBody>
          <a:bodyPr>
            <a:normAutofit/>
          </a:bodyPr>
          <a:lstStyle>
            <a:lvl1pPr marL="171450" indent="-171450">
              <a:lnSpc>
                <a:spcPct val="100000"/>
              </a:lnSpc>
              <a:spcBef>
                <a:spcPts val="750"/>
              </a:spcBef>
              <a:buFont typeface="Arial" charset="0"/>
              <a:buChar char="•"/>
              <a:defRPr sz="1200" b="0" i="0" baseline="0">
                <a:solidFill>
                  <a:srgbClr val="828383"/>
                </a:solidFill>
                <a:latin typeface="Museo Slab 300" charset="0"/>
                <a:ea typeface="Museo Slab 300" charset="0"/>
                <a:cs typeface="Museo Slab 3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r>
              <a:rPr lang="en-US" dirty="0"/>
              <a:t>In et </a:t>
            </a:r>
            <a:r>
              <a:rPr lang="en-US" dirty="0" err="1"/>
              <a:t>nibh</a:t>
            </a:r>
            <a:r>
              <a:rPr lang="en-US" dirty="0"/>
              <a:t> </a:t>
            </a:r>
            <a:r>
              <a:rPr lang="en-US" dirty="0" err="1"/>
              <a:t>eu</a:t>
            </a:r>
            <a:r>
              <a:rPr lang="en-US" dirty="0"/>
              <a:t> </a:t>
            </a:r>
            <a:r>
              <a:rPr lang="en-US" dirty="0" err="1"/>
              <a:t>massa</a:t>
            </a:r>
            <a:r>
              <a:rPr lang="en-US" dirty="0"/>
              <a:t> gravida </a:t>
            </a:r>
            <a:r>
              <a:rPr lang="en-US" dirty="0" err="1"/>
              <a:t>pulvinar</a:t>
            </a:r>
            <a:r>
              <a:rPr lang="en-US" dirty="0"/>
              <a:t>.</a:t>
            </a:r>
          </a:p>
          <a:p>
            <a:r>
              <a:rPr lang="en-US" dirty="0" err="1"/>
              <a:t>Suspendisse</a:t>
            </a:r>
            <a:r>
              <a:rPr lang="en-US" dirty="0"/>
              <a:t> </a:t>
            </a:r>
            <a:r>
              <a:rPr lang="en-US" dirty="0" err="1"/>
              <a:t>dapibus</a:t>
            </a:r>
            <a:r>
              <a:rPr lang="en-US" dirty="0"/>
              <a:t> </a:t>
            </a:r>
            <a:r>
              <a:rPr lang="en-US" dirty="0" err="1"/>
              <a:t>tellus</a:t>
            </a:r>
            <a:r>
              <a:rPr lang="en-US" dirty="0"/>
              <a:t> </a:t>
            </a:r>
            <a:r>
              <a:rPr lang="en-US" dirty="0" err="1"/>
              <a:t>quis</a:t>
            </a:r>
            <a:r>
              <a:rPr lang="en-US" dirty="0"/>
              <a:t> </a:t>
            </a:r>
            <a:r>
              <a:rPr lang="en-US" dirty="0" err="1"/>
              <a:t>odio</a:t>
            </a:r>
            <a:r>
              <a:rPr lang="en-US" dirty="0"/>
              <a:t> maximus </a:t>
            </a:r>
            <a:r>
              <a:rPr lang="en-US" dirty="0" err="1"/>
              <a:t>varius</a:t>
            </a:r>
            <a:r>
              <a:rPr lang="en-US" dirty="0"/>
              <a:t>.</a:t>
            </a:r>
          </a:p>
          <a:p>
            <a:r>
              <a:rPr lang="en-US" dirty="0" err="1"/>
              <a:t>Nullam</a:t>
            </a:r>
            <a:r>
              <a:rPr lang="en-US" dirty="0"/>
              <a:t> </a:t>
            </a:r>
            <a:r>
              <a:rPr lang="en-US" dirty="0" err="1"/>
              <a:t>vel</a:t>
            </a:r>
            <a:r>
              <a:rPr lang="en-US" dirty="0"/>
              <a:t> dolor </a:t>
            </a:r>
            <a:r>
              <a:rPr lang="en-US" dirty="0" err="1"/>
              <a:t>eget</a:t>
            </a:r>
            <a:r>
              <a:rPr lang="en-US" dirty="0"/>
              <a:t> </a:t>
            </a:r>
            <a:r>
              <a:rPr lang="en-US" dirty="0" err="1"/>
              <a:t>nunc</a:t>
            </a:r>
            <a:r>
              <a:rPr lang="en-US" dirty="0"/>
              <a:t> </a:t>
            </a:r>
            <a:r>
              <a:rPr lang="en-US" dirty="0" err="1"/>
              <a:t>interdum</a:t>
            </a:r>
            <a:r>
              <a:rPr lang="en-US" dirty="0"/>
              <a:t> </a:t>
            </a:r>
            <a:r>
              <a:rPr lang="en-US" dirty="0" err="1"/>
              <a:t>ornare</a:t>
            </a:r>
            <a:r>
              <a:rPr lang="en-US" dirty="0"/>
              <a:t>.</a:t>
            </a:r>
          </a:p>
          <a:p>
            <a:r>
              <a:rPr lang="en-US" dirty="0" err="1"/>
              <a:t>Sed</a:t>
            </a:r>
            <a:r>
              <a:rPr lang="en-US" dirty="0"/>
              <a:t> </a:t>
            </a:r>
            <a:r>
              <a:rPr lang="en-US" dirty="0" err="1"/>
              <a:t>feugiat</a:t>
            </a:r>
            <a:r>
              <a:rPr lang="en-US" dirty="0"/>
              <a:t> </a:t>
            </a:r>
            <a:r>
              <a:rPr lang="en-US" dirty="0" err="1"/>
              <a:t>velit</a:t>
            </a:r>
            <a:r>
              <a:rPr lang="en-US" dirty="0"/>
              <a:t> vitae </a:t>
            </a:r>
            <a:r>
              <a:rPr lang="en-US" dirty="0" err="1"/>
              <a:t>posuere</a:t>
            </a:r>
            <a:r>
              <a:rPr lang="en-US" dirty="0"/>
              <a:t> </a:t>
            </a:r>
            <a:r>
              <a:rPr lang="en-US" dirty="0" err="1"/>
              <a:t>efficitur</a:t>
            </a:r>
            <a:r>
              <a:rPr lang="en-US" dirty="0"/>
              <a:t>.</a:t>
            </a:r>
          </a:p>
        </p:txBody>
      </p:sp>
    </p:spTree>
    <p:extLst>
      <p:ext uri="{BB962C8B-B14F-4D97-AF65-F5344CB8AC3E}">
        <p14:creationId xmlns:p14="http://schemas.microsoft.com/office/powerpoint/2010/main" val="123423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a:t>More Than A Quick Fix</a:t>
            </a:r>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233017" y="2141907"/>
            <a:ext cx="6612962" cy="3493961"/>
          </a:xfrm>
          <a:prstGeom prst="rect">
            <a:avLst/>
          </a:prstGeom>
        </p:spPr>
        <p:txBody>
          <a:bodyPr>
            <a:normAutofit/>
          </a:bodyPr>
          <a:lstStyle>
            <a:lvl1pPr marL="171450" indent="-171450">
              <a:lnSpc>
                <a:spcPct val="100000"/>
              </a:lnSpc>
              <a:spcBef>
                <a:spcPts val="750"/>
              </a:spcBef>
              <a:buFont typeface="Arial" charset="0"/>
              <a:buChar char="•"/>
              <a:defRPr sz="1200" b="0" i="0" baseline="0">
                <a:solidFill>
                  <a:srgbClr val="828383"/>
                </a:solidFill>
                <a:latin typeface="Museo Slab 300" charset="0"/>
                <a:ea typeface="Museo Slab 300" charset="0"/>
                <a:cs typeface="Museo Slab 3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Nullam</a:t>
            </a:r>
            <a:r>
              <a:rPr lang="en-US" dirty="0"/>
              <a:t> </a:t>
            </a:r>
            <a:r>
              <a:rPr lang="en-US" dirty="0" err="1"/>
              <a:t>varius</a:t>
            </a:r>
            <a:r>
              <a:rPr lang="en-US" dirty="0"/>
              <a:t> </a:t>
            </a:r>
            <a:r>
              <a:rPr lang="en-US" dirty="0" err="1"/>
              <a:t>turpis</a:t>
            </a:r>
            <a:r>
              <a:rPr lang="en-US" dirty="0"/>
              <a:t> </a:t>
            </a:r>
            <a:r>
              <a:rPr lang="en-US" dirty="0" err="1"/>
              <a:t>nec</a:t>
            </a:r>
            <a:r>
              <a:rPr lang="en-US" dirty="0"/>
              <a:t> ipsum </a:t>
            </a:r>
            <a:r>
              <a:rPr lang="en-US" dirty="0" err="1"/>
              <a:t>iaculis</a:t>
            </a:r>
            <a:r>
              <a:rPr lang="en-US" dirty="0"/>
              <a:t> porta.</a:t>
            </a:r>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a:p>
            <a:r>
              <a:rPr lang="en-US" dirty="0" err="1"/>
              <a:t>Duis</a:t>
            </a:r>
            <a:r>
              <a:rPr lang="en-US" dirty="0"/>
              <a:t> </a:t>
            </a:r>
            <a:r>
              <a:rPr lang="en-US" dirty="0" err="1"/>
              <a:t>efficitur</a:t>
            </a:r>
            <a:r>
              <a:rPr lang="en-US" dirty="0"/>
              <a:t> </a:t>
            </a:r>
            <a:r>
              <a:rPr lang="en-US" dirty="0" err="1"/>
              <a:t>diam</a:t>
            </a:r>
            <a:r>
              <a:rPr lang="en-US" dirty="0"/>
              <a:t> id </a:t>
            </a:r>
            <a:r>
              <a:rPr lang="en-US" dirty="0" err="1"/>
              <a:t>vehicula</a:t>
            </a:r>
            <a:r>
              <a:rPr lang="en-US" dirty="0"/>
              <a:t> </a:t>
            </a:r>
            <a:r>
              <a:rPr lang="en-US" dirty="0" err="1"/>
              <a:t>lacinia</a:t>
            </a:r>
            <a:r>
              <a:rPr lang="en-US" dirty="0"/>
              <a:t>.</a:t>
            </a:r>
          </a:p>
          <a:p>
            <a:r>
              <a:rPr lang="en-US" dirty="0"/>
              <a:t>Integer </a:t>
            </a:r>
            <a:r>
              <a:rPr lang="en-US" dirty="0" err="1"/>
              <a:t>sed</a:t>
            </a:r>
            <a:r>
              <a:rPr lang="en-US" dirty="0"/>
              <a:t> </a:t>
            </a:r>
            <a:r>
              <a:rPr lang="en-US" dirty="0" err="1"/>
              <a:t>nulla</a:t>
            </a:r>
            <a:r>
              <a:rPr lang="en-US" dirty="0"/>
              <a:t> </a:t>
            </a:r>
            <a:r>
              <a:rPr lang="en-US" dirty="0" err="1"/>
              <a:t>nec</a:t>
            </a:r>
            <a:r>
              <a:rPr lang="en-US" dirty="0"/>
              <a:t> </a:t>
            </a:r>
            <a:r>
              <a:rPr lang="en-US" dirty="0" err="1"/>
              <a:t>sem</a:t>
            </a:r>
            <a:r>
              <a:rPr lang="en-US" dirty="0"/>
              <a:t> </a:t>
            </a:r>
            <a:r>
              <a:rPr lang="en-US" dirty="0" err="1"/>
              <a:t>aliquam</a:t>
            </a:r>
            <a:r>
              <a:rPr lang="en-US" dirty="0"/>
              <a:t> </a:t>
            </a:r>
            <a:r>
              <a:rPr lang="en-US" dirty="0" err="1"/>
              <a:t>efficitur</a:t>
            </a:r>
            <a:r>
              <a:rPr lang="en-US" dirty="0"/>
              <a:t>.</a:t>
            </a:r>
          </a:p>
          <a:p>
            <a:r>
              <a:rPr lang="en-US" dirty="0" err="1"/>
              <a:t>Aliquam</a:t>
            </a:r>
            <a:r>
              <a:rPr lang="en-US" dirty="0"/>
              <a:t> ac </a:t>
            </a:r>
            <a:r>
              <a:rPr lang="en-US" dirty="0" err="1"/>
              <a:t>orci</a:t>
            </a:r>
            <a:r>
              <a:rPr lang="en-US" dirty="0"/>
              <a:t> </a:t>
            </a:r>
            <a:r>
              <a:rPr lang="en-US" dirty="0" err="1"/>
              <a:t>vehicula</a:t>
            </a:r>
            <a:r>
              <a:rPr lang="en-US" dirty="0"/>
              <a:t>, </a:t>
            </a:r>
            <a:r>
              <a:rPr lang="en-US" dirty="0" err="1"/>
              <a:t>condimentum</a:t>
            </a:r>
            <a:r>
              <a:rPr lang="en-US" dirty="0"/>
              <a:t> dui sit </a:t>
            </a:r>
            <a:r>
              <a:rPr lang="en-US" dirty="0" err="1"/>
              <a:t>amet</a:t>
            </a:r>
            <a:r>
              <a:rPr lang="en-US" dirty="0"/>
              <a:t>, </a:t>
            </a:r>
            <a:r>
              <a:rPr lang="en-US" dirty="0" err="1"/>
              <a:t>tincidunt</a:t>
            </a:r>
            <a:r>
              <a:rPr lang="en-US" dirty="0"/>
              <a:t> </a:t>
            </a:r>
            <a:r>
              <a:rPr lang="en-US" dirty="0" err="1"/>
              <a:t>tortor</a:t>
            </a:r>
            <a:r>
              <a:rPr lang="en-US" dirty="0"/>
              <a:t>.</a:t>
            </a:r>
          </a:p>
          <a:p>
            <a:r>
              <a:rPr lang="en-US" dirty="0" err="1"/>
              <a:t>Nulla</a:t>
            </a:r>
            <a:r>
              <a:rPr lang="en-US" dirty="0"/>
              <a:t> semper libero non </a:t>
            </a:r>
            <a:r>
              <a:rPr lang="en-US" dirty="0" err="1"/>
              <a:t>justo</a:t>
            </a:r>
            <a:r>
              <a:rPr lang="en-US" dirty="0"/>
              <a:t> </a:t>
            </a:r>
            <a:r>
              <a:rPr lang="en-US" dirty="0" err="1"/>
              <a:t>scelerisque</a:t>
            </a:r>
            <a:r>
              <a:rPr lang="en-US" dirty="0"/>
              <a:t> </a:t>
            </a:r>
            <a:r>
              <a:rPr lang="en-US" dirty="0" err="1"/>
              <a:t>aliquam</a:t>
            </a:r>
            <a:r>
              <a:rPr lang="en-US" dirty="0"/>
              <a:t>.</a:t>
            </a:r>
          </a:p>
          <a:p>
            <a:endParaRPr lang="en-US" dirty="0"/>
          </a:p>
          <a:p>
            <a:endParaRPr lang="en-US" dirty="0"/>
          </a:p>
          <a:p>
            <a:endParaRPr lang="en-US" dirty="0"/>
          </a:p>
          <a:p>
            <a:pPr lvl="0"/>
            <a:endParaRPr lang="en-US" dirty="0"/>
          </a:p>
          <a:p>
            <a:pPr lvl="0"/>
            <a:endParaRPr lang="en-US" dirty="0"/>
          </a:p>
        </p:txBody>
      </p:sp>
    </p:spTree>
    <p:extLst>
      <p:ext uri="{BB962C8B-B14F-4D97-AF65-F5344CB8AC3E}">
        <p14:creationId xmlns:p14="http://schemas.microsoft.com/office/powerpoint/2010/main" val="111555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4"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Museo Slab 300" charset="0"/>
                <a:ea typeface="Museo Slab 300" charset="0"/>
                <a:cs typeface="Museo Slab 3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19"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4" name="Picture Placeholder 2"/>
          <p:cNvSpPr>
            <a:spLocks noGrp="1" noChangeAspect="1"/>
          </p:cNvSpPr>
          <p:nvPr>
            <p:ph type="pic" idx="1"/>
          </p:nvPr>
        </p:nvSpPr>
        <p:spPr>
          <a:xfrm>
            <a:off x="4054287" y="962913"/>
            <a:ext cx="4457700" cy="462434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3" name="Text Placeholder 3"/>
          <p:cNvSpPr>
            <a:spLocks noGrp="1"/>
          </p:cNvSpPr>
          <p:nvPr>
            <p:ph type="body" sz="half" idx="15" hasCustomPrompt="1"/>
          </p:nvPr>
        </p:nvSpPr>
        <p:spPr>
          <a:xfrm>
            <a:off x="4054287" y="5735335"/>
            <a:ext cx="4457700"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163364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26114" y="897538"/>
            <a:ext cx="3335552" cy="972207"/>
          </a:xfrm>
          <a:prstGeom prst="rect">
            <a:avLst/>
          </a:prstGeom>
        </p:spPr>
        <p:txBody>
          <a:bodyPr anchor="t" anchorCtr="0">
            <a:normAutofit/>
          </a:bodyPr>
          <a:lstStyle>
            <a:lvl1pPr>
              <a:lnSpc>
                <a:spcPct val="80000"/>
              </a:lnSpc>
              <a:defRPr sz="3600" b="0" i="0">
                <a:latin typeface="Effra Heavy" charset="0"/>
                <a:ea typeface="Effra Heavy" charset="0"/>
                <a:cs typeface="Effra Heavy"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9" name="Text Placeholder 3"/>
          <p:cNvSpPr>
            <a:spLocks noGrp="1"/>
          </p:cNvSpPr>
          <p:nvPr>
            <p:ph type="body" sz="half" idx="2" hasCustomPrompt="1"/>
          </p:nvPr>
        </p:nvSpPr>
        <p:spPr>
          <a:xfrm>
            <a:off x="626114" y="2141908"/>
            <a:ext cx="3335552" cy="3616244"/>
          </a:xfrm>
          <a:prstGeom prst="rect">
            <a:avLst/>
          </a:prstGeom>
        </p:spPr>
        <p:txBody>
          <a:bodyPr>
            <a:normAutofit/>
          </a:bodyPr>
          <a:lstStyle>
            <a:lvl1pPr marL="171450" indent="-171450">
              <a:buFont typeface="Arial" charset="0"/>
              <a:buChar char="•"/>
              <a:defRPr sz="1200" b="0" i="0" baseline="0">
                <a:solidFill>
                  <a:srgbClr val="828383"/>
                </a:solidFill>
                <a:latin typeface="Museo Slab 300" charset="0"/>
                <a:ea typeface="Museo Slab 300" charset="0"/>
                <a:cs typeface="Museo Slab 3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sim </a:t>
            </a:r>
            <a:r>
              <a:rPr lang="en-US" dirty="0" err="1"/>
              <a:t>Bereptatur</a:t>
            </a:r>
            <a:r>
              <a:rPr lang="en-US" dirty="0"/>
              <a:t> re </a:t>
            </a:r>
            <a:r>
              <a:rPr lang="en-US" dirty="0" err="1"/>
              <a:t>sinctorio</a:t>
            </a:r>
            <a:r>
              <a:rPr lang="en-US" dirty="0"/>
              <a:t>.</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endParaRPr lang="en-US" dirty="0"/>
          </a:p>
          <a:p>
            <a:pPr lvl="0"/>
            <a:r>
              <a:rPr lang="en-US" dirty="0" err="1"/>
              <a:t>Aut</a:t>
            </a:r>
            <a:r>
              <a:rPr lang="en-US" dirty="0"/>
              <a:t> </a:t>
            </a:r>
            <a:r>
              <a:rPr lang="en-US" dirty="0" err="1"/>
              <a:t>excerum</a:t>
            </a:r>
            <a:r>
              <a:rPr lang="en-US" dirty="0"/>
              <a:t> </a:t>
            </a:r>
            <a:r>
              <a:rPr lang="en-US" dirty="0" err="1"/>
              <a:t>ni</a:t>
            </a:r>
            <a:r>
              <a:rPr lang="en-US" dirty="0"/>
              <a:t> am con </a:t>
            </a:r>
            <a:r>
              <a:rPr lang="en-US" dirty="0" err="1"/>
              <a:t>parit</a:t>
            </a:r>
            <a:r>
              <a:rPr lang="en-US" dirty="0"/>
              <a:t>, </a:t>
            </a:r>
            <a:r>
              <a:rPr lang="en-US" dirty="0" err="1"/>
              <a:t>officillatas</a:t>
            </a:r>
            <a:r>
              <a:rPr lang="en-US" dirty="0"/>
              <a:t> </a:t>
            </a:r>
            <a:r>
              <a:rPr lang="en-US" dirty="0" err="1"/>
              <a:t>sitis</a:t>
            </a:r>
            <a:r>
              <a:rPr lang="en-US" dirty="0"/>
              <a:t> </a:t>
            </a:r>
            <a:r>
              <a:rPr lang="en-US" dirty="0" err="1"/>
              <a:t>mosanim</a:t>
            </a:r>
            <a:endParaRPr lang="en-US" dirty="0"/>
          </a:p>
          <a:p>
            <a:pPr lvl="0"/>
            <a:r>
              <a:rPr lang="en-US" dirty="0" err="1"/>
              <a:t>Peribus</a:t>
            </a:r>
            <a:r>
              <a:rPr lang="en-US" dirty="0"/>
              <a:t> </a:t>
            </a:r>
            <a:r>
              <a:rPr lang="en-US" dirty="0" err="1"/>
              <a:t>ellate</a:t>
            </a:r>
            <a:r>
              <a:rPr lang="en-US" dirty="0"/>
              <a:t> </a:t>
            </a:r>
            <a:r>
              <a:rPr lang="en-US" dirty="0" err="1"/>
              <a:t>ipienem</a:t>
            </a:r>
            <a:r>
              <a:rPr lang="en-US" dirty="0"/>
              <a:t> </a:t>
            </a:r>
            <a:r>
              <a:rPr lang="en-US" dirty="0" err="1"/>
              <a:t>dolupta</a:t>
            </a:r>
            <a:r>
              <a:rPr lang="en-US" dirty="0"/>
              <a:t> </a:t>
            </a:r>
            <a:r>
              <a:rPr lang="en-US" dirty="0" err="1"/>
              <a:t>estorise</a:t>
            </a:r>
            <a:r>
              <a:rPr lang="en-US" dirty="0"/>
              <a:t> </a:t>
            </a:r>
            <a:r>
              <a:rPr lang="en-US" dirty="0" err="1"/>
              <a:t>saerum</a:t>
            </a:r>
            <a:r>
              <a:rPr lang="en-US" dirty="0"/>
              <a:t> qui </a:t>
            </a:r>
            <a:r>
              <a:rPr lang="en-US" dirty="0" err="1"/>
              <a:t>offic</a:t>
            </a:r>
            <a:endParaRPr lang="en-US" dirty="0"/>
          </a:p>
          <a:p>
            <a:r>
              <a:rPr lang="en-US" dirty="0" err="1"/>
              <a:t>Sed</a:t>
            </a:r>
            <a:r>
              <a:rPr lang="en-US" dirty="0"/>
              <a:t> id ex </a:t>
            </a:r>
            <a:r>
              <a:rPr lang="en-US" dirty="0" err="1"/>
              <a:t>quis</a:t>
            </a:r>
            <a:r>
              <a:rPr lang="en-US" dirty="0"/>
              <a:t> ipsum </a:t>
            </a:r>
            <a:r>
              <a:rPr lang="en-US" dirty="0" err="1"/>
              <a:t>vehicula</a:t>
            </a:r>
            <a:r>
              <a:rPr lang="en-US" dirty="0"/>
              <a:t> </a:t>
            </a:r>
            <a:r>
              <a:rPr lang="en-US" dirty="0" err="1"/>
              <a:t>scelerisque</a:t>
            </a:r>
            <a:r>
              <a:rPr lang="en-US" dirty="0"/>
              <a:t>.</a:t>
            </a:r>
          </a:p>
        </p:txBody>
      </p:sp>
      <p:sp>
        <p:nvSpPr>
          <p:cNvPr id="14" name="Picture Placeholder 2"/>
          <p:cNvSpPr>
            <a:spLocks noGrp="1" noChangeAspect="1"/>
          </p:cNvSpPr>
          <p:nvPr>
            <p:ph type="pic" idx="1"/>
          </p:nvPr>
        </p:nvSpPr>
        <p:spPr>
          <a:xfrm>
            <a:off x="4054287" y="962913"/>
            <a:ext cx="4457700" cy="462434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ext Placeholder 3"/>
          <p:cNvSpPr>
            <a:spLocks noGrp="1"/>
          </p:cNvSpPr>
          <p:nvPr>
            <p:ph type="body" sz="half" idx="15" hasCustomPrompt="1"/>
          </p:nvPr>
        </p:nvSpPr>
        <p:spPr>
          <a:xfrm>
            <a:off x="4054287" y="5735335"/>
            <a:ext cx="4457700"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a:t>
            </a:r>
          </a:p>
        </p:txBody>
      </p:sp>
    </p:spTree>
    <p:extLst>
      <p:ext uri="{BB962C8B-B14F-4D97-AF65-F5344CB8AC3E}">
        <p14:creationId xmlns:p14="http://schemas.microsoft.com/office/powerpoint/2010/main" val="55782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Text-2 Photos">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624199" y="897538"/>
            <a:ext cx="3335552" cy="972207"/>
          </a:xfrm>
          <a:prstGeom prst="rect">
            <a:avLst/>
          </a:prstGeom>
        </p:spPr>
        <p:txBody>
          <a:bodyPr anchor="t" anchorCtr="0">
            <a:normAutofit/>
          </a:bodyPr>
          <a:lstStyle>
            <a:lvl1pPr>
              <a:lnSpc>
                <a:spcPct val="80000"/>
              </a:lnSpc>
              <a:defRPr sz="3600" b="1" i="0">
                <a:latin typeface="Effra Heavy" charset="0"/>
                <a:ea typeface="Effra Heavy" charset="0"/>
                <a:cs typeface="Effra Heavy" charset="0"/>
              </a:defRPr>
            </a:lvl1pPr>
          </a:lstStyle>
          <a:p>
            <a:r>
              <a:rPr lang="en-US" dirty="0" err="1"/>
              <a:t>Lorem</a:t>
            </a:r>
            <a:r>
              <a:rPr lang="en-US" dirty="0"/>
              <a:t> </a:t>
            </a:r>
            <a:r>
              <a:rPr lang="en-US" dirty="0" err="1"/>
              <a:t>Ipsum</a:t>
            </a:r>
            <a:r>
              <a:rPr lang="en-US" dirty="0"/>
              <a:t> dolor sit </a:t>
            </a:r>
            <a:r>
              <a:rPr lang="en-US" dirty="0" err="1"/>
              <a:t>amet</a:t>
            </a:r>
            <a:endParaRPr lang="en-US" dirty="0"/>
          </a:p>
        </p:txBody>
      </p:sp>
      <p:sp>
        <p:nvSpPr>
          <p:cNvPr id="22" name="Text Placeholder 3"/>
          <p:cNvSpPr>
            <a:spLocks noGrp="1"/>
          </p:cNvSpPr>
          <p:nvPr>
            <p:ph type="body" sz="half" idx="2" hasCustomPrompt="1"/>
          </p:nvPr>
        </p:nvSpPr>
        <p:spPr>
          <a:xfrm>
            <a:off x="624199" y="2039016"/>
            <a:ext cx="3335552" cy="3616244"/>
          </a:xfrm>
          <a:prstGeom prst="rect">
            <a:avLst/>
          </a:prstGeom>
        </p:spPr>
        <p:txBody>
          <a:bodyPr>
            <a:normAutofit/>
          </a:bodyPr>
          <a:lstStyle>
            <a:lvl1pPr marL="0" indent="0">
              <a:buNone/>
              <a:defRPr sz="1200" b="0" i="0" baseline="0">
                <a:solidFill>
                  <a:srgbClr val="828383"/>
                </a:solidFill>
                <a:latin typeface="Museo Slab 300" charset="0"/>
                <a:ea typeface="Museo Slab 300" charset="0"/>
                <a:cs typeface="Museo Slab 3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Igendaerat</a:t>
            </a:r>
            <a:r>
              <a:rPr lang="en-US" dirty="0"/>
              <a:t> as </a:t>
            </a:r>
            <a:r>
              <a:rPr lang="en-US" dirty="0" err="1"/>
              <a:t>porpossin</a:t>
            </a:r>
            <a:r>
              <a:rPr lang="en-US" dirty="0"/>
              <a:t> con </a:t>
            </a:r>
            <a:r>
              <a:rPr lang="en-US" dirty="0" err="1"/>
              <a:t>pe</a:t>
            </a:r>
            <a:r>
              <a:rPr lang="en-US" dirty="0"/>
              <a:t> </a:t>
            </a:r>
            <a:r>
              <a:rPr lang="en-US" dirty="0" err="1"/>
              <a:t>simBereptatur</a:t>
            </a:r>
            <a:r>
              <a:rPr lang="en-US" dirty="0"/>
              <a:t> re </a:t>
            </a:r>
            <a:r>
              <a:rPr lang="en-US" dirty="0" err="1"/>
              <a:t>sinctorio</a:t>
            </a:r>
            <a:r>
              <a:rPr lang="en-US" dirty="0"/>
              <a:t>. </a:t>
            </a:r>
          </a:p>
          <a:p>
            <a:pPr lvl="0"/>
            <a:r>
              <a:rPr lang="en-US" dirty="0" err="1"/>
              <a:t>Evel</a:t>
            </a:r>
            <a:r>
              <a:rPr lang="en-US" dirty="0"/>
              <a:t> </a:t>
            </a:r>
            <a:r>
              <a:rPr lang="en-US" dirty="0" err="1"/>
              <a:t>ium</a:t>
            </a:r>
            <a:r>
              <a:rPr lang="en-US" dirty="0"/>
              <a:t> </a:t>
            </a:r>
            <a:r>
              <a:rPr lang="en-US" dirty="0" err="1"/>
              <a:t>quiae</a:t>
            </a:r>
            <a:r>
              <a:rPr lang="en-US" dirty="0"/>
              <a:t> </a:t>
            </a:r>
            <a:r>
              <a:rPr lang="en-US" dirty="0" err="1"/>
              <a:t>voluptas</a:t>
            </a:r>
            <a:r>
              <a:rPr lang="en-US" dirty="0"/>
              <a:t> </a:t>
            </a:r>
            <a:r>
              <a:rPr lang="en-US" dirty="0" err="1"/>
              <a:t>everatquodi</a:t>
            </a:r>
            <a:r>
              <a:rPr lang="en-US" dirty="0"/>
              <a:t> </a:t>
            </a:r>
            <a:r>
              <a:rPr lang="en-US" dirty="0" err="1"/>
              <a:t>rempore</a:t>
            </a:r>
            <a:r>
              <a:rPr lang="en-US" dirty="0"/>
              <a:t> </a:t>
            </a:r>
            <a:r>
              <a:rPr lang="en-US" dirty="0" err="1"/>
              <a:t>ni</a:t>
            </a:r>
            <a:r>
              <a:rPr lang="en-US" dirty="0"/>
              <a:t> </a:t>
            </a:r>
            <a:r>
              <a:rPr lang="en-US" dirty="0" err="1"/>
              <a:t>aut</a:t>
            </a:r>
            <a:r>
              <a:rPr lang="en-US" dirty="0"/>
              <a:t> </a:t>
            </a:r>
            <a:r>
              <a:rPr lang="en-US" dirty="0" err="1"/>
              <a:t>quiatur</a:t>
            </a:r>
            <a:r>
              <a:rPr lang="en-US" dirty="0"/>
              <a:t> </a:t>
            </a:r>
            <a:r>
              <a:rPr lang="en-US" dirty="0" err="1"/>
              <a:t>aut</a:t>
            </a:r>
            <a:r>
              <a:rPr lang="en-US" dirty="0"/>
              <a:t> </a:t>
            </a:r>
            <a:r>
              <a:rPr lang="en-US" dirty="0" err="1"/>
              <a:t>excerum</a:t>
            </a:r>
            <a:r>
              <a:rPr lang="en-US" dirty="0"/>
              <a:t> </a:t>
            </a:r>
            <a:r>
              <a:rPr lang="en-US" dirty="0" err="1"/>
              <a:t>ni</a:t>
            </a:r>
            <a:r>
              <a:rPr lang="en-US" dirty="0"/>
              <a:t>. </a:t>
            </a:r>
          </a:p>
          <a:p>
            <a:pPr lvl="0"/>
            <a:r>
              <a:rPr lang="en-US" dirty="0" err="1"/>
              <a:t>Pellentesque</a:t>
            </a:r>
            <a:r>
              <a:rPr lang="en-US" dirty="0"/>
              <a:t> </a:t>
            </a:r>
            <a:r>
              <a:rPr lang="en-US" dirty="0" err="1"/>
              <a:t>pellentesque</a:t>
            </a:r>
            <a:r>
              <a:rPr lang="en-US" dirty="0"/>
              <a:t> </a:t>
            </a:r>
            <a:r>
              <a:rPr lang="en-US" dirty="0" err="1"/>
              <a:t>egestas</a:t>
            </a:r>
            <a:r>
              <a:rPr lang="en-US" dirty="0"/>
              <a:t> </a:t>
            </a:r>
            <a:r>
              <a:rPr lang="en-US" dirty="0" err="1"/>
              <a:t>turpis</a:t>
            </a:r>
            <a:r>
              <a:rPr lang="en-US" dirty="0"/>
              <a:t>, </a:t>
            </a:r>
            <a:r>
              <a:rPr lang="en-US" dirty="0" err="1"/>
              <a:t>vel</a:t>
            </a:r>
            <a:r>
              <a:rPr lang="en-US" dirty="0"/>
              <a:t> </a:t>
            </a:r>
            <a:r>
              <a:rPr lang="en-US" dirty="0" err="1"/>
              <a:t>rhoncus</a:t>
            </a:r>
            <a:r>
              <a:rPr lang="en-US" dirty="0"/>
              <a:t> </a:t>
            </a:r>
            <a:r>
              <a:rPr lang="en-US" dirty="0" err="1"/>
              <a:t>nibh</a:t>
            </a:r>
            <a:r>
              <a:rPr lang="en-US" dirty="0"/>
              <a:t> </a:t>
            </a:r>
            <a:r>
              <a:rPr lang="en-US" dirty="0" err="1"/>
              <a:t>euismod</a:t>
            </a:r>
            <a:r>
              <a:rPr lang="en-US" dirty="0"/>
              <a:t> </a:t>
            </a:r>
            <a:r>
              <a:rPr lang="en-US" dirty="0" err="1"/>
              <a:t>vulputate</a:t>
            </a:r>
            <a:r>
              <a:rPr lang="en-US" dirty="0"/>
              <a:t>. </a:t>
            </a:r>
            <a:r>
              <a:rPr lang="en-US" dirty="0" err="1"/>
              <a:t>Pellentesque</a:t>
            </a:r>
            <a:r>
              <a:rPr lang="en-US" dirty="0"/>
              <a:t> </a:t>
            </a:r>
            <a:r>
              <a:rPr lang="en-US" dirty="0" err="1"/>
              <a:t>eu</a:t>
            </a:r>
            <a:r>
              <a:rPr lang="en-US" dirty="0"/>
              <a:t> </a:t>
            </a:r>
            <a:r>
              <a:rPr lang="en-US" dirty="0" err="1"/>
              <a:t>felis</a:t>
            </a:r>
            <a:r>
              <a:rPr lang="en-US" dirty="0"/>
              <a:t> </a:t>
            </a:r>
            <a:r>
              <a:rPr lang="en-US" dirty="0" err="1"/>
              <a:t>vestibulum</a:t>
            </a:r>
            <a:r>
              <a:rPr lang="en-US" dirty="0"/>
              <a:t>, </a:t>
            </a:r>
            <a:r>
              <a:rPr lang="en-US" dirty="0" err="1"/>
              <a:t>convallis</a:t>
            </a:r>
            <a:r>
              <a:rPr lang="en-US" dirty="0"/>
              <a:t> nisi </a:t>
            </a:r>
            <a:r>
              <a:rPr lang="en-US" dirty="0" err="1"/>
              <a:t>nec</a:t>
            </a:r>
            <a:r>
              <a:rPr lang="en-US" dirty="0"/>
              <a:t>, </a:t>
            </a:r>
            <a:r>
              <a:rPr lang="en-US" dirty="0" err="1"/>
              <a:t>lobortis</a:t>
            </a:r>
            <a:r>
              <a:rPr lang="en-US" dirty="0"/>
              <a:t> </a:t>
            </a:r>
            <a:r>
              <a:rPr lang="en-US" dirty="0" err="1"/>
              <a:t>velit</a:t>
            </a:r>
            <a:r>
              <a:rPr lang="en-US" dirty="0"/>
              <a:t>. </a:t>
            </a:r>
            <a:r>
              <a:rPr lang="en-US" dirty="0" err="1"/>
              <a:t>Suspendisse</a:t>
            </a:r>
            <a:r>
              <a:rPr lang="en-US" dirty="0"/>
              <a:t> in </a:t>
            </a:r>
            <a:r>
              <a:rPr lang="en-US" dirty="0" err="1"/>
              <a:t>turpis</a:t>
            </a:r>
            <a:r>
              <a:rPr lang="en-US" dirty="0"/>
              <a:t> </a:t>
            </a:r>
            <a:r>
              <a:rPr lang="en-US" dirty="0" err="1"/>
              <a:t>faucibus</a:t>
            </a:r>
            <a:r>
              <a:rPr lang="en-US" dirty="0"/>
              <a:t>, </a:t>
            </a:r>
            <a:r>
              <a:rPr lang="en-US" dirty="0" err="1"/>
              <a:t>faucibus</a:t>
            </a:r>
            <a:r>
              <a:rPr lang="en-US" dirty="0"/>
              <a:t> </a:t>
            </a:r>
            <a:r>
              <a:rPr lang="en-US" dirty="0" err="1"/>
              <a:t>est</a:t>
            </a:r>
            <a:r>
              <a:rPr lang="en-US" dirty="0"/>
              <a:t> a, </a:t>
            </a:r>
            <a:r>
              <a:rPr lang="en-US" dirty="0" err="1"/>
              <a:t>convallis</a:t>
            </a:r>
            <a:r>
              <a:rPr lang="en-US" dirty="0"/>
              <a:t> sem. </a:t>
            </a:r>
            <a:r>
              <a:rPr lang="en-US" dirty="0" err="1"/>
              <a:t>Nulla</a:t>
            </a:r>
            <a:r>
              <a:rPr lang="en-US" dirty="0"/>
              <a:t> </a:t>
            </a:r>
            <a:r>
              <a:rPr lang="en-US" dirty="0" err="1"/>
              <a:t>facilisi</a:t>
            </a:r>
            <a:r>
              <a:rPr lang="en-US" dirty="0"/>
              <a:t>. </a:t>
            </a:r>
            <a:r>
              <a:rPr lang="en-US" dirty="0" err="1"/>
              <a:t>Fusce</a:t>
            </a:r>
            <a:r>
              <a:rPr lang="en-US" dirty="0"/>
              <a:t> </a:t>
            </a:r>
            <a:r>
              <a:rPr lang="en-US" dirty="0" err="1"/>
              <a:t>hendrerit</a:t>
            </a:r>
            <a:r>
              <a:rPr lang="en-US" dirty="0"/>
              <a:t> </a:t>
            </a:r>
            <a:r>
              <a:rPr lang="en-US" dirty="0" err="1"/>
              <a:t>augue</a:t>
            </a:r>
            <a:r>
              <a:rPr lang="en-US" dirty="0"/>
              <a:t> </a:t>
            </a:r>
            <a:r>
              <a:rPr lang="en-US" dirty="0" err="1"/>
              <a:t>ut</a:t>
            </a:r>
            <a:r>
              <a:rPr lang="en-US" dirty="0"/>
              <a:t> </a:t>
            </a:r>
            <a:r>
              <a:rPr lang="en-US" dirty="0" err="1"/>
              <a:t>ipsum</a:t>
            </a:r>
            <a:r>
              <a:rPr lang="en-US" dirty="0"/>
              <a:t> </a:t>
            </a:r>
            <a:r>
              <a:rPr lang="en-US" dirty="0" err="1"/>
              <a:t>blandit</a:t>
            </a:r>
            <a:r>
              <a:rPr lang="en-US" dirty="0"/>
              <a:t> </a:t>
            </a:r>
            <a:r>
              <a:rPr lang="en-US" dirty="0" err="1"/>
              <a:t>posuere</a:t>
            </a:r>
            <a:r>
              <a:rPr lang="en-US" dirty="0"/>
              <a:t>. </a:t>
            </a:r>
            <a:r>
              <a:rPr lang="en-US" dirty="0" err="1"/>
              <a:t>Quisque</a:t>
            </a:r>
            <a:r>
              <a:rPr lang="en-US" dirty="0"/>
              <a:t> </a:t>
            </a:r>
            <a:r>
              <a:rPr lang="en-US" dirty="0" err="1"/>
              <a:t>egestas</a:t>
            </a:r>
            <a:r>
              <a:rPr lang="en-US" dirty="0"/>
              <a:t> tempus lacus. </a:t>
            </a:r>
            <a:r>
              <a:rPr lang="en-US" dirty="0" err="1"/>
              <a:t>Vivamus</a:t>
            </a:r>
            <a:r>
              <a:rPr lang="en-US" dirty="0"/>
              <a:t> </a:t>
            </a:r>
            <a:r>
              <a:rPr lang="en-US" dirty="0" err="1"/>
              <a:t>blandit</a:t>
            </a:r>
            <a:r>
              <a:rPr lang="en-US" dirty="0"/>
              <a:t> </a:t>
            </a:r>
            <a:r>
              <a:rPr lang="en-US" dirty="0" err="1"/>
              <a:t>pellentesque</a:t>
            </a:r>
            <a:r>
              <a:rPr lang="en-US" dirty="0"/>
              <a:t> </a:t>
            </a:r>
            <a:r>
              <a:rPr lang="en-US" dirty="0" err="1"/>
              <a:t>diam</a:t>
            </a:r>
            <a:r>
              <a:rPr lang="en-US" dirty="0"/>
              <a:t> in </a:t>
            </a:r>
            <a:r>
              <a:rPr lang="en-US" dirty="0" err="1"/>
              <a:t>imperdiet</a:t>
            </a:r>
            <a:r>
              <a:rPr lang="en-US" dirty="0"/>
              <a:t>. </a:t>
            </a:r>
            <a:r>
              <a:rPr lang="en-US" dirty="0" err="1"/>
              <a:t>Phasellus</a:t>
            </a:r>
            <a:r>
              <a:rPr lang="en-US" dirty="0"/>
              <a:t> </a:t>
            </a:r>
            <a:r>
              <a:rPr lang="en-US" dirty="0" err="1"/>
              <a:t>vehicula</a:t>
            </a:r>
            <a:r>
              <a:rPr lang="en-US" dirty="0"/>
              <a:t> et </a:t>
            </a:r>
            <a:r>
              <a:rPr lang="en-US" dirty="0" err="1"/>
              <a:t>eros</a:t>
            </a:r>
            <a:r>
              <a:rPr lang="en-US" dirty="0"/>
              <a:t> </a:t>
            </a:r>
            <a:r>
              <a:rPr lang="en-US" dirty="0" err="1"/>
              <a:t>nec</a:t>
            </a:r>
            <a:r>
              <a:rPr lang="en-US" dirty="0"/>
              <a:t> </a:t>
            </a:r>
            <a:r>
              <a:rPr lang="en-US" dirty="0" err="1"/>
              <a:t>posuere</a:t>
            </a:r>
            <a:r>
              <a:rPr lang="en-US" dirty="0"/>
              <a:t>. </a:t>
            </a:r>
            <a:r>
              <a:rPr lang="en-US" dirty="0" err="1"/>
              <a:t>Nulla</a:t>
            </a:r>
            <a:r>
              <a:rPr lang="en-US" dirty="0"/>
              <a:t> </a:t>
            </a:r>
            <a:r>
              <a:rPr lang="en-US" dirty="0" err="1"/>
              <a:t>facilisis</a:t>
            </a:r>
            <a:r>
              <a:rPr lang="en-US" dirty="0"/>
              <a:t> </a:t>
            </a:r>
            <a:r>
              <a:rPr lang="en-US" dirty="0" err="1"/>
              <a:t>urna</a:t>
            </a:r>
            <a:r>
              <a:rPr lang="en-US" dirty="0"/>
              <a:t> </a:t>
            </a:r>
            <a:r>
              <a:rPr lang="en-US" dirty="0" err="1"/>
              <a:t>faucibus</a:t>
            </a:r>
            <a:r>
              <a:rPr lang="en-US" dirty="0"/>
              <a:t> </a:t>
            </a:r>
            <a:r>
              <a:rPr lang="en-US" dirty="0" err="1"/>
              <a:t>mattis</a:t>
            </a:r>
            <a:r>
              <a:rPr lang="en-US" dirty="0"/>
              <a:t> </a:t>
            </a:r>
            <a:r>
              <a:rPr lang="en-US" dirty="0" err="1"/>
              <a:t>dignissim</a:t>
            </a:r>
            <a:r>
              <a:rPr lang="en-US" dirty="0"/>
              <a:t>. </a:t>
            </a:r>
            <a:r>
              <a:rPr lang="en-US" dirty="0" err="1"/>
              <a:t>Fusce</a:t>
            </a:r>
            <a:r>
              <a:rPr lang="en-US" dirty="0"/>
              <a:t> </a:t>
            </a:r>
            <a:r>
              <a:rPr lang="en-US" dirty="0" err="1"/>
              <a:t>auctor</a:t>
            </a:r>
            <a:r>
              <a:rPr lang="en-US" dirty="0"/>
              <a:t> </a:t>
            </a:r>
            <a:r>
              <a:rPr lang="en-US" dirty="0" err="1"/>
              <a:t>nulla</a:t>
            </a:r>
            <a:r>
              <a:rPr lang="en-US" dirty="0"/>
              <a:t> </a:t>
            </a:r>
            <a:r>
              <a:rPr lang="en-US" dirty="0" err="1"/>
              <a:t>eu</a:t>
            </a:r>
            <a:r>
              <a:rPr lang="en-US" dirty="0"/>
              <a:t> libero </a:t>
            </a:r>
            <a:r>
              <a:rPr lang="en-US" dirty="0" err="1"/>
              <a:t>finibus</a:t>
            </a:r>
            <a:r>
              <a:rPr lang="en-US" dirty="0"/>
              <a:t> </a:t>
            </a:r>
            <a:r>
              <a:rPr lang="en-US" dirty="0" err="1"/>
              <a:t>placerat</a:t>
            </a:r>
            <a:r>
              <a:rPr lang="en-US" dirty="0"/>
              <a:t>.</a:t>
            </a:r>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
        <p:nvSpPr>
          <p:cNvPr id="16" name="Picture Placeholder 2"/>
          <p:cNvSpPr>
            <a:spLocks noGrp="1" noChangeAspect="1"/>
          </p:cNvSpPr>
          <p:nvPr>
            <p:ph type="pic" idx="13"/>
          </p:nvPr>
        </p:nvSpPr>
        <p:spPr>
          <a:xfrm>
            <a:off x="4056777" y="961466"/>
            <a:ext cx="2155249" cy="462407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8" name="Picture Placeholder 2"/>
          <p:cNvSpPr>
            <a:spLocks noGrp="1" noChangeAspect="1"/>
          </p:cNvSpPr>
          <p:nvPr>
            <p:ph type="pic" idx="1"/>
          </p:nvPr>
        </p:nvSpPr>
        <p:spPr>
          <a:xfrm>
            <a:off x="6322596" y="962912"/>
            <a:ext cx="2189391" cy="4622627"/>
          </a:xfrm>
          <a:prstGeom prst="rect">
            <a:avLst/>
          </a:prstGeom>
          <a:solidFill>
            <a:schemeClr val="bg1">
              <a:lumMod val="95000"/>
            </a:schemeClr>
          </a:solidFill>
        </p:spPr>
        <p:txBody>
          <a:bodyPr anchor="t">
            <a:normAutofit/>
          </a:bodyPr>
          <a:lstStyle>
            <a:lvl1pPr marL="0" indent="0">
              <a:buNone/>
              <a:defRPr sz="1200">
                <a:solidFill>
                  <a:srgbClr val="828383"/>
                </a:solidFill>
                <a:latin typeface="Museo Slab 500" charset="0"/>
                <a:ea typeface="Museo Slab 500" charset="0"/>
                <a:cs typeface="Museo Slab 50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0" name="Text Placeholder 3"/>
          <p:cNvSpPr>
            <a:spLocks noGrp="1"/>
          </p:cNvSpPr>
          <p:nvPr>
            <p:ph type="body" sz="half" idx="16" hasCustomPrompt="1"/>
          </p:nvPr>
        </p:nvSpPr>
        <p:spPr>
          <a:xfrm>
            <a:off x="4056777" y="5735335"/>
            <a:ext cx="2155249"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31" name="Text Placeholder 3"/>
          <p:cNvSpPr>
            <a:spLocks noGrp="1"/>
          </p:cNvSpPr>
          <p:nvPr>
            <p:ph type="body" sz="half" idx="17" hasCustomPrompt="1"/>
          </p:nvPr>
        </p:nvSpPr>
        <p:spPr>
          <a:xfrm>
            <a:off x="6322597" y="5735335"/>
            <a:ext cx="2189389" cy="269811"/>
          </a:xfrm>
          <a:prstGeom prst="rect">
            <a:avLst/>
          </a:prstGeom>
        </p:spPr>
        <p:txBody>
          <a:bodyPr lIns="0" tIns="0" rIns="0">
            <a:normAutofit/>
          </a:bodyPr>
          <a:lstStyle>
            <a:lvl1pPr marL="0" indent="0">
              <a:buNone/>
              <a:defRPr sz="800" b="0" i="0" baseline="0">
                <a:solidFill>
                  <a:srgbClr val="828383"/>
                </a:solidFill>
                <a:latin typeface="Museo Slab 100" charset="0"/>
                <a:ea typeface="Museo Slab 100" charset="0"/>
                <a:cs typeface="Museo Slab 10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6505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665" y="-5881"/>
            <a:ext cx="9163665" cy="6872211"/>
          </a:xfrm>
          <a:prstGeom prst="rect">
            <a:avLst/>
          </a:prstGeom>
        </p:spPr>
      </p:pic>
      <p:sp>
        <p:nvSpPr>
          <p:cNvPr id="10" name="Rectangle 9"/>
          <p:cNvSpPr/>
          <p:nvPr userDrawn="1"/>
        </p:nvSpPr>
        <p:spPr>
          <a:xfrm>
            <a:off x="201478" y="-6148"/>
            <a:ext cx="8772041" cy="687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a:t>‘</a:t>
            </a: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8650" y="204428"/>
            <a:ext cx="1865601" cy="315398"/>
          </a:xfrm>
          <a:prstGeom prst="rect">
            <a:avLst/>
          </a:prstGeom>
        </p:spPr>
      </p:pic>
      <p:cxnSp>
        <p:nvCxnSpPr>
          <p:cNvPr id="13" name="Straight Connector 12"/>
          <p:cNvCxnSpPr/>
          <p:nvPr userDrawn="1"/>
        </p:nvCxnSpPr>
        <p:spPr>
          <a:xfrm>
            <a:off x="628650" y="6248472"/>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28650" y="6359092"/>
            <a:ext cx="780724" cy="288807"/>
          </a:xfrm>
          <a:prstGeom prst="rect">
            <a:avLst/>
          </a:prstGeom>
        </p:spPr>
      </p:pic>
      <p:sp>
        <p:nvSpPr>
          <p:cNvPr id="15" name="Slide Number Placeholder 5"/>
          <p:cNvSpPr>
            <a:spLocks noGrp="1"/>
          </p:cNvSpPr>
          <p:nvPr>
            <p:ph type="sldNum" sz="quarter" idx="4"/>
          </p:nvPr>
        </p:nvSpPr>
        <p:spPr>
          <a:xfrm>
            <a:off x="6532284" y="6425175"/>
            <a:ext cx="2057400" cy="365125"/>
          </a:xfrm>
          <a:prstGeom prst="rect">
            <a:avLst/>
          </a:prstGeom>
        </p:spPr>
        <p:txBody>
          <a:bodyPr/>
          <a:lstStyle>
            <a:lvl1pPr algn="r">
              <a:defRPr sz="1000" b="1" i="0">
                <a:solidFill>
                  <a:srgbClr val="828383"/>
                </a:solidFill>
                <a:latin typeface="Museo Slab 900" charset="0"/>
                <a:ea typeface="Museo Slab 900" charset="0"/>
                <a:cs typeface="Museo Slab 900"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5" r:id="rId4"/>
    <p:sldLayoutId id="2147483664" r:id="rId5"/>
    <p:sldLayoutId id="2147483672" r:id="rId6"/>
    <p:sldLayoutId id="2147483669" r:id="rId7"/>
    <p:sldLayoutId id="2147483668" r:id="rId8"/>
    <p:sldLayoutId id="2147483673" r:id="rId9"/>
    <p:sldLayoutId id="2147483674" r:id="rId10"/>
    <p:sldLayoutId id="2147483662" r:id="rId11"/>
    <p:sldLayoutId id="2147483670" r:id="rId12"/>
    <p:sldLayoutId id="214748367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ri.hhs.gov/content/Chapter-5-Conflicts-of-Interest-Introduc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hyperlink" Target="https://www.stonybrook.edu/commcms/research-compliance/Human-Subjects/sop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86846" y="4860049"/>
            <a:ext cx="6612962" cy="927139"/>
          </a:xfrm>
        </p:spPr>
        <p:txBody>
          <a:bodyPr>
            <a:noAutofit/>
          </a:bodyPr>
          <a:lstStyle/>
          <a:p>
            <a:r>
              <a:rPr lang="en-US" sz="3200" dirty="0"/>
              <a:t>Conflict of Interest </a:t>
            </a:r>
          </a:p>
          <a:p>
            <a:pPr algn="r"/>
            <a:endParaRPr lang="en-US" dirty="0"/>
          </a:p>
          <a:p>
            <a:pPr algn="r"/>
            <a:r>
              <a:rPr lang="en-US" dirty="0"/>
              <a:t>Information for this module came from the </a:t>
            </a:r>
          </a:p>
          <a:p>
            <a:pPr algn="r"/>
            <a:r>
              <a:rPr lang="en-US" dirty="0"/>
              <a:t>Office of Research Integrity (ORI) website:</a:t>
            </a:r>
          </a:p>
          <a:p>
            <a:pPr algn="r"/>
            <a:r>
              <a:rPr lang="en-US" dirty="0"/>
              <a:t>                  </a:t>
            </a:r>
            <a:r>
              <a:rPr lang="en-US" u="sng" dirty="0">
                <a:hlinkClick r:id="rId2"/>
              </a:rPr>
              <a:t> https://ori.hhs.gov/content/Chapter-5-Conflicts-of-Interest-Introduction </a:t>
            </a:r>
            <a:endParaRPr lang="en-US" dirty="0"/>
          </a:p>
          <a:p>
            <a:pPr algn="r"/>
            <a:r>
              <a:rPr lang="en-US" dirty="0"/>
              <a:t>                                                               and the National Institutes of Health, 2015</a:t>
            </a:r>
          </a:p>
          <a:p>
            <a:br>
              <a:rPr lang="en-US" dirty="0"/>
            </a:br>
            <a:endParaRPr lang="en-US" dirty="0"/>
          </a:p>
        </p:txBody>
      </p:sp>
    </p:spTree>
    <p:extLst>
      <p:ext uri="{BB962C8B-B14F-4D97-AF65-F5344CB8AC3E}">
        <p14:creationId xmlns:p14="http://schemas.microsoft.com/office/powerpoint/2010/main" val="199464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464" y="1140947"/>
            <a:ext cx="6770475" cy="5284228"/>
          </a:xfrm>
        </p:spPr>
        <p:txBody>
          <a:bodyPr>
            <a:normAutofit/>
          </a:bodyPr>
          <a:lstStyle/>
          <a:p>
            <a:r>
              <a:rPr lang="en-US" sz="2800" dirty="0">
                <a:solidFill>
                  <a:srgbClr val="C00000"/>
                </a:solidFill>
              </a:rPr>
              <a:t>Financial Interest Exclusions:</a:t>
            </a:r>
          </a:p>
          <a:p>
            <a:pPr marL="285750" lvl="0" indent="-285750">
              <a:buFont typeface="Arial" panose="020B0604020202020204" pitchFamily="34" charset="0"/>
              <a:buChar char="•"/>
            </a:pPr>
            <a:r>
              <a:rPr lang="en-US" sz="2000" dirty="0">
                <a:solidFill>
                  <a:schemeClr val="tx1"/>
                </a:solidFill>
              </a:rPr>
              <a:t>Income from investments, such as mutual funds and retirement accounts, as long as the Investigator does not directly control the investment decisions made</a:t>
            </a:r>
          </a:p>
          <a:p>
            <a:pPr marL="285750" lvl="0" indent="-285750">
              <a:buFont typeface="Arial" panose="020B0604020202020204" pitchFamily="34" charset="0"/>
              <a:buChar char="•"/>
            </a:pPr>
            <a:r>
              <a:rPr lang="en-US" sz="2000" dirty="0">
                <a:solidFill>
                  <a:schemeClr val="tx1"/>
                </a:solidFill>
              </a:rPr>
              <a:t>Income from seminars, lectures or teaching engagements sponsored by a federal, state or local government agency, a (United States) institution of higher education as defined at 20 U.S.C. 1001 (a), an academic teaching hospital, a medical center, or a research institute that is affiliated with an institution of higher education </a:t>
            </a:r>
          </a:p>
          <a:p>
            <a:pPr marL="285750" lvl="0" indent="-285750">
              <a:buFont typeface="Arial" panose="020B0604020202020204" pitchFamily="34" charset="0"/>
              <a:buChar char="•"/>
            </a:pPr>
            <a:r>
              <a:rPr lang="en-US" sz="2000" dirty="0">
                <a:solidFill>
                  <a:schemeClr val="tx1"/>
                </a:solidFill>
              </a:rPr>
              <a:t>Income from service on advisory committees or review panels for a federal, state or a local government agency, a (United States) institution of higher education as defined at 20 U.S.C. 1001 (a), an academic teaching hospital, a medical center, or a research institute that is affiliated with an institution of higher education. </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8000" dirty="0">
              <a:solidFill>
                <a:schemeClr val="tx1"/>
              </a:solidFill>
            </a:endParaRPr>
          </a:p>
          <a:p>
            <a:pPr algn="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10</a:t>
            </a:fld>
            <a:endParaRPr lang="en-US" dirty="0"/>
          </a:p>
        </p:txBody>
      </p:sp>
    </p:spTree>
    <p:extLst>
      <p:ext uri="{BB962C8B-B14F-4D97-AF65-F5344CB8AC3E}">
        <p14:creationId xmlns:p14="http://schemas.microsoft.com/office/powerpoint/2010/main" val="24445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5F4044-894B-B74C-BA70-A76DFBF02618}"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469112"/>
              </p:ext>
            </p:extLst>
          </p:nvPr>
        </p:nvGraphicFramePr>
        <p:xfrm>
          <a:off x="1010653" y="619839"/>
          <a:ext cx="7230978" cy="5895055"/>
        </p:xfrm>
        <a:graphic>
          <a:graphicData uri="http://schemas.openxmlformats.org/drawingml/2006/table">
            <a:tbl>
              <a:tblPr firstRow="1" bandRow="1">
                <a:tableStyleId>{5C22544A-7EE6-4342-B048-85BDC9FD1C3A}</a:tableStyleId>
              </a:tblPr>
              <a:tblGrid>
                <a:gridCol w="3586191">
                  <a:extLst>
                    <a:ext uri="{9D8B030D-6E8A-4147-A177-3AD203B41FA5}">
                      <a16:colId xmlns:a16="http://schemas.microsoft.com/office/drawing/2014/main" val="66119469"/>
                    </a:ext>
                  </a:extLst>
                </a:gridCol>
                <a:gridCol w="3644787">
                  <a:extLst>
                    <a:ext uri="{9D8B030D-6E8A-4147-A177-3AD203B41FA5}">
                      <a16:colId xmlns:a16="http://schemas.microsoft.com/office/drawing/2014/main" val="3231346343"/>
                    </a:ext>
                  </a:extLst>
                </a:gridCol>
              </a:tblGrid>
              <a:tr h="896335">
                <a:tc>
                  <a:txBody>
                    <a:bodyPr/>
                    <a:lstStyle/>
                    <a:p>
                      <a:r>
                        <a:rPr lang="en-US" sz="1600" b="0" dirty="0">
                          <a:solidFill>
                            <a:schemeClr val="tx1"/>
                          </a:solidFill>
                          <a:latin typeface="Museo Slab 300"/>
                        </a:rPr>
                        <a:t>Personally accepting payment from the research sponsor for non-research travel or other gifts</a:t>
                      </a:r>
                    </a:p>
                  </a:txBody>
                  <a:tcPr>
                    <a:solidFill>
                      <a:schemeClr val="bg1">
                        <a:lumMod val="85000"/>
                      </a:schemeClr>
                    </a:solidFill>
                  </a:tcPr>
                </a:tc>
                <a:tc>
                  <a:txBody>
                    <a:bodyPr/>
                    <a:lstStyle/>
                    <a:p>
                      <a:r>
                        <a:rPr lang="en-US" sz="1600" b="0" dirty="0">
                          <a:solidFill>
                            <a:schemeClr val="tx1"/>
                          </a:solidFill>
                          <a:latin typeface="Museo Slab 300"/>
                        </a:rPr>
                        <a:t>Serving as a director,</a:t>
                      </a:r>
                      <a:r>
                        <a:rPr lang="en-US" sz="1600" b="0" baseline="0" dirty="0">
                          <a:solidFill>
                            <a:schemeClr val="tx1"/>
                          </a:solidFill>
                          <a:latin typeface="Museo Slab 300"/>
                        </a:rPr>
                        <a:t> officer, or other decision-maker for a commercial sponsor of a clinical research study</a:t>
                      </a:r>
                      <a:endParaRPr lang="en-US" sz="1600" b="0" dirty="0">
                        <a:solidFill>
                          <a:schemeClr val="tx1"/>
                        </a:solidFill>
                        <a:latin typeface="Museo Slab 300"/>
                      </a:endParaRPr>
                    </a:p>
                  </a:txBody>
                  <a:tcPr>
                    <a:solidFill>
                      <a:schemeClr val="bg1">
                        <a:lumMod val="85000"/>
                      </a:schemeClr>
                    </a:solidFill>
                  </a:tcPr>
                </a:tc>
                <a:extLst>
                  <a:ext uri="{0D108BD9-81ED-4DB2-BD59-A6C34878D82A}">
                    <a16:rowId xmlns:a16="http://schemas.microsoft.com/office/drawing/2014/main" val="692690274"/>
                  </a:ext>
                </a:extLst>
              </a:tr>
              <a:tr h="1419196">
                <a:tc>
                  <a:txBody>
                    <a:bodyPr/>
                    <a:lstStyle/>
                    <a:p>
                      <a:r>
                        <a:rPr lang="en-US" sz="1600" dirty="0">
                          <a:latin typeface="Museo Slab 300"/>
                        </a:rPr>
                        <a:t>Obtaining</a:t>
                      </a:r>
                      <a:r>
                        <a:rPr lang="en-US" sz="1600" baseline="0" dirty="0">
                          <a:latin typeface="Museo Slab 300"/>
                        </a:rPr>
                        <a:t> royalties or being named as an inventor on patents for the products being evaluated in the clinical research or products that could benefit from the clinical research</a:t>
                      </a:r>
                      <a:endParaRPr lang="en-US" sz="1600" dirty="0">
                        <a:latin typeface="Museo Slab 300"/>
                      </a:endParaRPr>
                    </a:p>
                  </a:txBody>
                  <a:tcPr>
                    <a:solidFill>
                      <a:schemeClr val="bg2"/>
                    </a:solidFill>
                  </a:tcPr>
                </a:tc>
                <a:tc>
                  <a:txBody>
                    <a:bodyPr/>
                    <a:lstStyle/>
                    <a:p>
                      <a:r>
                        <a:rPr lang="en-US" sz="1600" dirty="0">
                          <a:latin typeface="Museo Slab 300"/>
                        </a:rPr>
                        <a:t>Holding stock or stock options with</a:t>
                      </a:r>
                      <a:r>
                        <a:rPr lang="en-US" sz="1600" baseline="0" dirty="0">
                          <a:latin typeface="Museo Slab 300"/>
                        </a:rPr>
                        <a:t> a commercial sponsor of clinical research (unless the amount held is below a specific threshold)</a:t>
                      </a:r>
                      <a:endParaRPr lang="en-US" sz="1600" dirty="0">
                        <a:latin typeface="Museo Slab 300"/>
                      </a:endParaRPr>
                    </a:p>
                  </a:txBody>
                  <a:tcPr>
                    <a:solidFill>
                      <a:schemeClr val="bg2"/>
                    </a:solidFill>
                  </a:tcPr>
                </a:tc>
                <a:extLst>
                  <a:ext uri="{0D108BD9-81ED-4DB2-BD59-A6C34878D82A}">
                    <a16:rowId xmlns:a16="http://schemas.microsoft.com/office/drawing/2014/main" val="768493247"/>
                  </a:ext>
                </a:extLst>
              </a:tr>
              <a:tr h="896335">
                <a:tc>
                  <a:txBody>
                    <a:bodyPr/>
                    <a:lstStyle/>
                    <a:p>
                      <a:r>
                        <a:rPr lang="en-US" sz="1600" dirty="0">
                          <a:latin typeface="Museo Slab 300"/>
                        </a:rPr>
                        <a:t>Receiving</a:t>
                      </a:r>
                      <a:r>
                        <a:rPr lang="en-US" sz="1600" baseline="0" dirty="0">
                          <a:latin typeface="Museo Slab 300"/>
                        </a:rPr>
                        <a:t> payments based on the research recruitment or outcomes</a:t>
                      </a:r>
                      <a:endParaRPr lang="en-US" sz="1600" dirty="0">
                        <a:latin typeface="Museo Slab 300"/>
                      </a:endParaRPr>
                    </a:p>
                  </a:txBody>
                  <a:tcPr>
                    <a:solidFill>
                      <a:schemeClr val="bg2"/>
                    </a:solidFill>
                  </a:tcPr>
                </a:tc>
                <a:tc>
                  <a:txBody>
                    <a:bodyPr/>
                    <a:lstStyle/>
                    <a:p>
                      <a:r>
                        <a:rPr lang="en-US" sz="1600" dirty="0">
                          <a:latin typeface="Museo Slab 300"/>
                        </a:rPr>
                        <a:t>Receiving compensation for services as a consultant</a:t>
                      </a:r>
                      <a:r>
                        <a:rPr lang="en-US" sz="1600" baseline="0" dirty="0">
                          <a:latin typeface="Museo Slab 300"/>
                        </a:rPr>
                        <a:t> or advisor to a commercial sponsor of a clinical research study</a:t>
                      </a:r>
                      <a:endParaRPr lang="en-US" sz="1600" dirty="0">
                        <a:latin typeface="Museo Slab 300"/>
                      </a:endParaRPr>
                    </a:p>
                  </a:txBody>
                  <a:tcPr>
                    <a:solidFill>
                      <a:schemeClr val="bg2"/>
                    </a:solidFill>
                  </a:tcPr>
                </a:tc>
                <a:extLst>
                  <a:ext uri="{0D108BD9-81ED-4DB2-BD59-A6C34878D82A}">
                    <a16:rowId xmlns:a16="http://schemas.microsoft.com/office/drawing/2014/main" val="3339256241"/>
                  </a:ext>
                </a:extLst>
              </a:tr>
              <a:tr h="810567">
                <a:tc>
                  <a:txBody>
                    <a:bodyPr/>
                    <a:lstStyle/>
                    <a:p>
                      <a:r>
                        <a:rPr lang="en-US" sz="1600" dirty="0">
                          <a:latin typeface="Museo Slab 300"/>
                        </a:rPr>
                        <a:t>Having personal or outside</a:t>
                      </a:r>
                      <a:r>
                        <a:rPr lang="en-US" sz="1600" baseline="0" dirty="0">
                          <a:latin typeface="Museo Slab 300"/>
                        </a:rPr>
                        <a:t> relationships with the commercial sponsor of the clinical research</a:t>
                      </a:r>
                      <a:endParaRPr lang="en-US" sz="1600" dirty="0">
                        <a:latin typeface="Museo Slab 300"/>
                      </a:endParaRPr>
                    </a:p>
                  </a:txBody>
                  <a:tcPr>
                    <a:solidFill>
                      <a:schemeClr val="bg2"/>
                    </a:solidFill>
                  </a:tcPr>
                </a:tc>
                <a:tc>
                  <a:txBody>
                    <a:bodyPr/>
                    <a:lstStyle/>
                    <a:p>
                      <a:r>
                        <a:rPr lang="en-US" sz="1600" dirty="0">
                          <a:latin typeface="Museo Slab 300"/>
                        </a:rPr>
                        <a:t>Receiving honoraria</a:t>
                      </a:r>
                      <a:r>
                        <a:rPr lang="en-US" sz="1600" baseline="0" dirty="0">
                          <a:latin typeface="Museo Slab 300"/>
                        </a:rPr>
                        <a:t> from a commercial sponsor of a clinical research study</a:t>
                      </a:r>
                      <a:endParaRPr lang="en-US" sz="1600" dirty="0">
                        <a:latin typeface="Museo Slab 300"/>
                      </a:endParaRPr>
                    </a:p>
                  </a:txBody>
                  <a:tcPr>
                    <a:solidFill>
                      <a:schemeClr val="bg2"/>
                    </a:solidFill>
                  </a:tcPr>
                </a:tc>
                <a:extLst>
                  <a:ext uri="{0D108BD9-81ED-4DB2-BD59-A6C34878D82A}">
                    <a16:rowId xmlns:a16="http://schemas.microsoft.com/office/drawing/2014/main" val="3714944969"/>
                  </a:ext>
                </a:extLst>
              </a:tr>
              <a:tr h="1332683">
                <a:tc>
                  <a:txBody>
                    <a:bodyPr/>
                    <a:lstStyle/>
                    <a:p>
                      <a:r>
                        <a:rPr lang="en-US" sz="1600" dirty="0">
                          <a:latin typeface="Museo Slab 300"/>
                        </a:rPr>
                        <a:t>Serving on the board of directors or scientific advisory</a:t>
                      </a:r>
                      <a:r>
                        <a:rPr lang="en-US" sz="1600" baseline="0" dirty="0">
                          <a:latin typeface="Museo Slab 300"/>
                        </a:rPr>
                        <a:t> board of an organization that provides financial support for the employee to conduct university research </a:t>
                      </a:r>
                      <a:endParaRPr lang="en-US" sz="1600" dirty="0">
                        <a:latin typeface="Museo Slab 300"/>
                      </a:endParaRPr>
                    </a:p>
                  </a:txBody>
                  <a:tcPr>
                    <a:solidFill>
                      <a:schemeClr val="bg2"/>
                    </a:solidFill>
                  </a:tcPr>
                </a:tc>
                <a:tc>
                  <a:txBody>
                    <a:bodyPr/>
                    <a:lstStyle/>
                    <a:p>
                      <a:r>
                        <a:rPr lang="en-US" sz="1600" dirty="0">
                          <a:latin typeface="Museo Slab 300"/>
                        </a:rPr>
                        <a:t>Having</a:t>
                      </a:r>
                      <a:r>
                        <a:rPr lang="en-US" sz="1600" baseline="0" dirty="0">
                          <a:latin typeface="Museo Slab 300"/>
                        </a:rPr>
                        <a:t> financial interest above the applicable established levels in companies with similar products known to the investigator to be competing with the product under study</a:t>
                      </a:r>
                      <a:endParaRPr lang="en-US" sz="1600" dirty="0">
                        <a:latin typeface="Museo Slab 300"/>
                      </a:endParaRPr>
                    </a:p>
                  </a:txBody>
                  <a:tcPr>
                    <a:solidFill>
                      <a:schemeClr val="bg2"/>
                    </a:solidFill>
                  </a:tcPr>
                </a:tc>
                <a:extLst>
                  <a:ext uri="{0D108BD9-81ED-4DB2-BD59-A6C34878D82A}">
                    <a16:rowId xmlns:a16="http://schemas.microsoft.com/office/drawing/2014/main" val="3306020274"/>
                  </a:ext>
                </a:extLst>
              </a:tr>
            </a:tbl>
          </a:graphicData>
        </a:graphic>
      </p:graphicFrame>
    </p:spTree>
    <p:extLst>
      <p:ext uri="{BB962C8B-B14F-4D97-AF65-F5344CB8AC3E}">
        <p14:creationId xmlns:p14="http://schemas.microsoft.com/office/powerpoint/2010/main" val="76336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br>
              <a:rPr lang="en-US" dirty="0"/>
            </a:br>
            <a:br>
              <a:rPr lang="en-US" dirty="0"/>
            </a:br>
            <a:br>
              <a:rPr lang="en-US" dirty="0"/>
            </a:br>
            <a:br>
              <a:rPr lang="en-US" dirty="0"/>
            </a:br>
            <a:endParaRPr lang="en-US" sz="1800" dirty="0"/>
          </a:p>
        </p:txBody>
      </p:sp>
      <p:sp>
        <p:nvSpPr>
          <p:cNvPr id="3" name="Slide Number Placeholder 2"/>
          <p:cNvSpPr>
            <a:spLocks noGrp="1"/>
          </p:cNvSpPr>
          <p:nvPr>
            <p:ph type="sldNum" sz="quarter" idx="12"/>
          </p:nvPr>
        </p:nvSpPr>
        <p:spPr/>
        <p:txBody>
          <a:bodyPr/>
          <a:lstStyle/>
          <a:p>
            <a:fld id="{935F4044-894B-B74C-BA70-A76DFBF02618}" type="slidenum">
              <a:rPr lang="en-US" smtClean="0"/>
              <a:pPr/>
              <a:t>12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550" y="1060704"/>
            <a:ext cx="6101972" cy="5053584"/>
          </a:xfrm>
          <a:prstGeom prst="rect">
            <a:avLst/>
          </a:prstGeom>
        </p:spPr>
      </p:pic>
    </p:spTree>
    <p:extLst>
      <p:ext uri="{BB962C8B-B14F-4D97-AF65-F5344CB8AC3E}">
        <p14:creationId xmlns:p14="http://schemas.microsoft.com/office/powerpoint/2010/main" val="415748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236964"/>
            <a:ext cx="6599639" cy="4944979"/>
          </a:xfrm>
        </p:spPr>
        <p:txBody>
          <a:bodyPr>
            <a:normAutofit/>
          </a:bodyPr>
          <a:lstStyle/>
          <a:p>
            <a:r>
              <a:rPr lang="en-US" sz="3200" dirty="0">
                <a:solidFill>
                  <a:srgbClr val="C00000"/>
                </a:solidFill>
              </a:rPr>
              <a:t>Case Example (1)</a:t>
            </a:r>
          </a:p>
          <a:p>
            <a:r>
              <a:rPr lang="en-US" sz="2800" dirty="0">
                <a:solidFill>
                  <a:schemeClr val="tx1"/>
                </a:solidFill>
              </a:rPr>
              <a:t>Dr. Smith has written a textbook from which he receives compensation. Each semester, he requires that his students purchase his textbook as required reading for the course.</a:t>
            </a:r>
          </a:p>
        </p:txBody>
      </p:sp>
      <p:sp>
        <p:nvSpPr>
          <p:cNvPr id="4" name="Slide Number Placeholder 3"/>
          <p:cNvSpPr>
            <a:spLocks noGrp="1"/>
          </p:cNvSpPr>
          <p:nvPr>
            <p:ph type="sldNum" sz="quarter" idx="12"/>
          </p:nvPr>
        </p:nvSpPr>
        <p:spPr/>
        <p:txBody>
          <a:bodyPr/>
          <a:lstStyle/>
          <a:p>
            <a:fld id="{935F4044-894B-B74C-BA70-A76DFBF02618}" type="slidenum">
              <a:rPr lang="en-US" smtClean="0"/>
              <a:pPr/>
              <a:t>13</a:t>
            </a:fld>
            <a:endParaRPr lang="en-US" dirty="0"/>
          </a:p>
        </p:txBody>
      </p:sp>
    </p:spTree>
    <p:extLst>
      <p:ext uri="{BB962C8B-B14F-4D97-AF65-F5344CB8AC3E}">
        <p14:creationId xmlns:p14="http://schemas.microsoft.com/office/powerpoint/2010/main" val="82513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286800"/>
            <a:ext cx="6599639" cy="3970422"/>
          </a:xfrm>
        </p:spPr>
        <p:txBody>
          <a:bodyPr>
            <a:normAutofit/>
          </a:bodyPr>
          <a:lstStyle/>
          <a:p>
            <a:r>
              <a:rPr lang="en-US" sz="3200" dirty="0">
                <a:solidFill>
                  <a:srgbClr val="C00000"/>
                </a:solidFill>
              </a:rPr>
              <a:t>Case Example Questions (1)</a:t>
            </a:r>
            <a:endParaRPr lang="en-US" sz="2800" dirty="0">
              <a:solidFill>
                <a:srgbClr val="C00000"/>
              </a:solidFill>
            </a:endParaRPr>
          </a:p>
          <a:p>
            <a:pPr marL="342900" indent="-342900">
              <a:buFont typeface="Arial" panose="020B0604020202020204" pitchFamily="34" charset="0"/>
              <a:buChar char="•"/>
            </a:pPr>
            <a:r>
              <a:rPr lang="en-US" sz="2800" dirty="0">
                <a:solidFill>
                  <a:schemeClr val="tx1"/>
                </a:solidFill>
              </a:rPr>
              <a:t>Does a conflict of interest exist?</a:t>
            </a:r>
          </a:p>
          <a:p>
            <a:pPr marL="342900" indent="-342900">
              <a:buFont typeface="Arial" panose="020B0604020202020204" pitchFamily="34" charset="0"/>
              <a:buChar char="•"/>
            </a:pPr>
            <a:r>
              <a:rPr lang="en-US" sz="2800" dirty="0">
                <a:solidFill>
                  <a:schemeClr val="tx1"/>
                </a:solidFill>
              </a:rPr>
              <a:t>Does the individual need to disclose the conflict?</a:t>
            </a:r>
          </a:p>
          <a:p>
            <a:pPr marL="342900" indent="-342900">
              <a:buFont typeface="Arial" panose="020B0604020202020204" pitchFamily="34" charset="0"/>
              <a:buChar char="•"/>
            </a:pPr>
            <a:r>
              <a:rPr lang="en-US" sz="2800" dirty="0">
                <a:solidFill>
                  <a:schemeClr val="tx1"/>
                </a:solidFill>
              </a:rPr>
              <a:t>Should the student be required to purchase the textbook written by the professor?</a:t>
            </a:r>
          </a:p>
        </p:txBody>
      </p:sp>
      <p:sp>
        <p:nvSpPr>
          <p:cNvPr id="4" name="Slide Number Placeholder 3"/>
          <p:cNvSpPr>
            <a:spLocks noGrp="1"/>
          </p:cNvSpPr>
          <p:nvPr>
            <p:ph type="sldNum" sz="quarter" idx="12"/>
          </p:nvPr>
        </p:nvSpPr>
        <p:spPr/>
        <p:txBody>
          <a:bodyPr/>
          <a:lstStyle/>
          <a:p>
            <a:fld id="{935F4044-894B-B74C-BA70-A76DFBF02618}" type="slidenum">
              <a:rPr lang="en-US" smtClean="0"/>
              <a:pPr/>
              <a:t>14</a:t>
            </a:fld>
            <a:endParaRPr lang="en-US" dirty="0"/>
          </a:p>
        </p:txBody>
      </p:sp>
    </p:spTree>
    <p:extLst>
      <p:ext uri="{BB962C8B-B14F-4D97-AF65-F5344CB8AC3E}">
        <p14:creationId xmlns:p14="http://schemas.microsoft.com/office/powerpoint/2010/main" val="19737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103167"/>
            <a:ext cx="6599639" cy="5176447"/>
          </a:xfrm>
        </p:spPr>
        <p:txBody>
          <a:bodyPr>
            <a:normAutofit/>
          </a:bodyPr>
          <a:lstStyle/>
          <a:p>
            <a:r>
              <a:rPr lang="en-US" sz="2800" dirty="0">
                <a:solidFill>
                  <a:srgbClr val="C00000"/>
                </a:solidFill>
              </a:rPr>
              <a:t>Case Example (2)</a:t>
            </a:r>
          </a:p>
          <a:p>
            <a:r>
              <a:rPr lang="en-US" sz="2400" dirty="0">
                <a:solidFill>
                  <a:schemeClr val="tx1"/>
                </a:solidFill>
              </a:rPr>
              <a:t>Professor </a:t>
            </a:r>
            <a:r>
              <a:rPr lang="en-US" sz="2400" dirty="0" err="1">
                <a:solidFill>
                  <a:schemeClr val="tx1"/>
                </a:solidFill>
              </a:rPr>
              <a:t>Dupont</a:t>
            </a:r>
            <a:r>
              <a:rPr lang="en-US" sz="2400" dirty="0">
                <a:solidFill>
                  <a:schemeClr val="tx1"/>
                </a:solidFill>
              </a:rPr>
              <a:t> is a scientist working in the field of chemical safety. His lab conducts basic and applied research. In addition to research, Dr. </a:t>
            </a:r>
            <a:r>
              <a:rPr lang="en-US" sz="2400" dirty="0" err="1">
                <a:solidFill>
                  <a:schemeClr val="tx1"/>
                </a:solidFill>
              </a:rPr>
              <a:t>Dupont</a:t>
            </a:r>
            <a:r>
              <a:rPr lang="en-US" sz="2400" dirty="0">
                <a:solidFill>
                  <a:schemeClr val="tx1"/>
                </a:solidFill>
              </a:rPr>
              <a:t> also conducts contract testing for private firms and government organizations. Professor </a:t>
            </a:r>
            <a:r>
              <a:rPr lang="en-US" sz="2400" dirty="0" err="1">
                <a:solidFill>
                  <a:schemeClr val="tx1"/>
                </a:solidFill>
              </a:rPr>
              <a:t>Dupont</a:t>
            </a:r>
            <a:r>
              <a:rPr lang="en-US" sz="2400" dirty="0">
                <a:solidFill>
                  <a:schemeClr val="tx1"/>
                </a:solidFill>
              </a:rPr>
              <a:t> has been asked by chemical companies to work on a variety of chemical safety plans. The </a:t>
            </a:r>
            <a:r>
              <a:rPr lang="en-US" sz="2400" dirty="0" err="1">
                <a:solidFill>
                  <a:schemeClr val="tx1"/>
                </a:solidFill>
              </a:rPr>
              <a:t>Chemco</a:t>
            </a:r>
            <a:r>
              <a:rPr lang="en-US" sz="2400" dirty="0">
                <a:solidFill>
                  <a:schemeClr val="tx1"/>
                </a:solidFill>
              </a:rPr>
              <a:t> company has recently contracted with Professor </a:t>
            </a:r>
            <a:r>
              <a:rPr lang="en-US" sz="2400" dirty="0" err="1">
                <a:solidFill>
                  <a:schemeClr val="tx1"/>
                </a:solidFill>
              </a:rPr>
              <a:t>Dupont</a:t>
            </a:r>
            <a:r>
              <a:rPr lang="en-US" sz="2400" dirty="0">
                <a:solidFill>
                  <a:schemeClr val="tx1"/>
                </a:solidFill>
              </a:rPr>
              <a:t> for some consulting time during the next 12 months. </a:t>
            </a:r>
          </a:p>
        </p:txBody>
      </p:sp>
      <p:sp>
        <p:nvSpPr>
          <p:cNvPr id="4" name="Slide Number Placeholder 3"/>
          <p:cNvSpPr>
            <a:spLocks noGrp="1"/>
          </p:cNvSpPr>
          <p:nvPr>
            <p:ph type="sldNum" sz="quarter" idx="12"/>
          </p:nvPr>
        </p:nvSpPr>
        <p:spPr/>
        <p:txBody>
          <a:bodyPr/>
          <a:lstStyle/>
          <a:p>
            <a:fld id="{935F4044-894B-B74C-BA70-A76DFBF02618}" type="slidenum">
              <a:rPr lang="en-US" smtClean="0"/>
              <a:pPr/>
              <a:t>15</a:t>
            </a:fld>
            <a:endParaRPr lang="en-US" dirty="0"/>
          </a:p>
        </p:txBody>
      </p:sp>
    </p:spTree>
    <p:extLst>
      <p:ext uri="{BB962C8B-B14F-4D97-AF65-F5344CB8AC3E}">
        <p14:creationId xmlns:p14="http://schemas.microsoft.com/office/powerpoint/2010/main" val="8100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099513"/>
            <a:ext cx="6599639" cy="3970422"/>
          </a:xfrm>
        </p:spPr>
        <p:txBody>
          <a:bodyPr>
            <a:normAutofit lnSpcReduction="10000"/>
          </a:bodyPr>
          <a:lstStyle/>
          <a:p>
            <a:r>
              <a:rPr lang="en-US" sz="3200" dirty="0">
                <a:solidFill>
                  <a:srgbClr val="C00000"/>
                </a:solidFill>
              </a:rPr>
              <a:t>Case Example Questions (2)</a:t>
            </a:r>
          </a:p>
          <a:p>
            <a:pPr marL="342900" indent="-342900">
              <a:buFont typeface="Arial" panose="020B0604020202020204" pitchFamily="34" charset="0"/>
              <a:buChar char="•"/>
            </a:pPr>
            <a:r>
              <a:rPr lang="en-US" sz="2800" dirty="0">
                <a:solidFill>
                  <a:schemeClr val="tx1"/>
                </a:solidFill>
              </a:rPr>
              <a:t>Is Dr. </a:t>
            </a:r>
            <a:r>
              <a:rPr lang="en-US" sz="2800" dirty="0" err="1">
                <a:solidFill>
                  <a:schemeClr val="tx1"/>
                </a:solidFill>
              </a:rPr>
              <a:t>Dupont</a:t>
            </a:r>
            <a:r>
              <a:rPr lang="en-US" sz="2800" dirty="0">
                <a:solidFill>
                  <a:schemeClr val="tx1"/>
                </a:solidFill>
              </a:rPr>
              <a:t> using university resources for his consulting work?</a:t>
            </a:r>
          </a:p>
          <a:p>
            <a:pPr marL="342900" indent="-342900">
              <a:buFont typeface="Arial" panose="020B0604020202020204" pitchFamily="34" charset="0"/>
              <a:buChar char="•"/>
            </a:pPr>
            <a:r>
              <a:rPr lang="en-US" sz="2800" dirty="0">
                <a:solidFill>
                  <a:schemeClr val="tx1"/>
                </a:solidFill>
              </a:rPr>
              <a:t>Are graduate students involved in the consulting work?</a:t>
            </a:r>
          </a:p>
          <a:p>
            <a:pPr marL="342900" indent="-342900">
              <a:buFont typeface="Arial" panose="020B0604020202020204" pitchFamily="34" charset="0"/>
              <a:buChar char="•"/>
            </a:pPr>
            <a:r>
              <a:rPr lang="en-US" sz="2800" dirty="0">
                <a:solidFill>
                  <a:schemeClr val="tx1"/>
                </a:solidFill>
              </a:rPr>
              <a:t>Does Dr. </a:t>
            </a:r>
            <a:r>
              <a:rPr lang="en-US" sz="2800" dirty="0" err="1">
                <a:solidFill>
                  <a:schemeClr val="tx1"/>
                </a:solidFill>
              </a:rPr>
              <a:t>Dupont</a:t>
            </a:r>
            <a:r>
              <a:rPr lang="en-US" sz="2800" dirty="0">
                <a:solidFill>
                  <a:schemeClr val="tx1"/>
                </a:solidFill>
              </a:rPr>
              <a:t> have any financial interest in </a:t>
            </a:r>
            <a:r>
              <a:rPr lang="en-US" sz="2800" dirty="0" err="1">
                <a:solidFill>
                  <a:schemeClr val="tx1"/>
                </a:solidFill>
              </a:rPr>
              <a:t>Chemco</a:t>
            </a:r>
            <a:r>
              <a:rPr lang="en-US" sz="2800" dirty="0">
                <a:solidFill>
                  <a:schemeClr val="tx1"/>
                </a:solidFill>
              </a:rPr>
              <a:t>?</a:t>
            </a:r>
          </a:p>
          <a:p>
            <a:pPr marL="342900" indent="-342900">
              <a:buFont typeface="Arial" panose="020B0604020202020204" pitchFamily="34" charset="0"/>
              <a:buChar char="•"/>
            </a:pPr>
            <a:r>
              <a:rPr lang="en-US" sz="2800" dirty="0">
                <a:solidFill>
                  <a:schemeClr val="tx1"/>
                </a:solidFill>
              </a:rPr>
              <a:t>Are Dr. </a:t>
            </a:r>
            <a:r>
              <a:rPr lang="en-US" sz="2800" dirty="0" err="1">
                <a:solidFill>
                  <a:schemeClr val="tx1"/>
                </a:solidFill>
              </a:rPr>
              <a:t>Dupont’s</a:t>
            </a:r>
            <a:r>
              <a:rPr lang="en-US" sz="2800" dirty="0">
                <a:solidFill>
                  <a:schemeClr val="tx1"/>
                </a:solidFill>
              </a:rPr>
              <a:t> research interests related to </a:t>
            </a:r>
            <a:r>
              <a:rPr lang="en-US" sz="2800" dirty="0" err="1">
                <a:solidFill>
                  <a:schemeClr val="tx1"/>
                </a:solidFill>
              </a:rPr>
              <a:t>Chemco’s</a:t>
            </a:r>
            <a:r>
              <a:rPr lang="en-US" sz="2800" dirty="0">
                <a:solidFill>
                  <a:schemeClr val="tx1"/>
                </a:solidFill>
              </a:rPr>
              <a:t> activities?</a:t>
            </a:r>
          </a:p>
          <a:p>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16</a:t>
            </a:fld>
            <a:endParaRPr lang="en-US" dirty="0"/>
          </a:p>
        </p:txBody>
      </p:sp>
    </p:spTree>
    <p:extLst>
      <p:ext uri="{BB962C8B-B14F-4D97-AF65-F5344CB8AC3E}">
        <p14:creationId xmlns:p14="http://schemas.microsoft.com/office/powerpoint/2010/main" val="86435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7510" y="999499"/>
            <a:ext cx="7155836" cy="5018052"/>
          </a:xfrm>
        </p:spPr>
        <p:txBody>
          <a:bodyPr>
            <a:normAutofit fontScale="55000" lnSpcReduction="20000"/>
          </a:bodyPr>
          <a:lstStyle/>
          <a:p>
            <a:pPr marL="228600" indent="-228600"/>
            <a:r>
              <a:rPr lang="en-US" sz="5100" dirty="0">
                <a:solidFill>
                  <a:srgbClr val="C00000"/>
                </a:solidFill>
                <a:sym typeface="Wingdings" panose="05000000000000000000" pitchFamily="2" charset="2"/>
              </a:rPr>
              <a:t>Significant Financial Interest </a:t>
            </a:r>
            <a:endParaRPr lang="en-US" sz="2800" b="1" dirty="0">
              <a:solidFill>
                <a:schemeClr val="tx1"/>
              </a:solidFill>
              <a:sym typeface="Wingdings" panose="05000000000000000000" pitchFamily="2" charset="2"/>
            </a:endParaRPr>
          </a:p>
          <a:p>
            <a:r>
              <a:rPr lang="en-US" sz="4700" dirty="0">
                <a:solidFill>
                  <a:schemeClr val="tx1"/>
                </a:solidFill>
              </a:rPr>
              <a:t>Appears to be related to the researcher’s institutional responsibilities and includes the researcher’s spouse and dependent children </a:t>
            </a:r>
          </a:p>
          <a:p>
            <a:endParaRPr lang="en-US" sz="2900" dirty="0">
              <a:solidFill>
                <a:srgbClr val="FF0000"/>
              </a:solidFill>
            </a:endParaRPr>
          </a:p>
          <a:p>
            <a:r>
              <a:rPr lang="en-US" sz="4700" dirty="0">
                <a:solidFill>
                  <a:srgbClr val="C00000"/>
                </a:solidFill>
              </a:rPr>
              <a:t>Publicly traded </a:t>
            </a:r>
            <a:endParaRPr lang="en-US" sz="4700" b="1" dirty="0">
              <a:solidFill>
                <a:srgbClr val="C00000"/>
              </a:solidFill>
            </a:endParaRPr>
          </a:p>
          <a:p>
            <a:pPr marL="228600" indent="-228600">
              <a:buFont typeface="Wingdings" panose="05000000000000000000" pitchFamily="2" charset="2"/>
              <a:buChar char="þ"/>
            </a:pPr>
            <a:r>
              <a:rPr lang="en-US" sz="4300" dirty="0">
                <a:solidFill>
                  <a:schemeClr val="tx1"/>
                </a:solidFill>
              </a:rPr>
              <a:t>The value or remuneration exceeds $5,000 when aggregated within the 12 months preceding the disclosure and can include for example consulting fees, honoraria, and paid authorship</a:t>
            </a:r>
          </a:p>
          <a:p>
            <a:pPr marL="228600" indent="-228600">
              <a:buFont typeface="Wingdings" panose="05000000000000000000" pitchFamily="2" charset="2"/>
              <a:buChar char="þ"/>
            </a:pPr>
            <a:r>
              <a:rPr lang="en-US" sz="4300" dirty="0">
                <a:solidFill>
                  <a:schemeClr val="tx1"/>
                </a:solidFill>
              </a:rPr>
              <a:t>The value of any equity interest (e.g., stock, stock options or other ownership interest) when aggregated exceeds $5,000 within the 12 months preceding the disclosure</a:t>
            </a:r>
          </a:p>
          <a:p>
            <a:pPr marL="228600" indent="-228600">
              <a:buFont typeface="Wingdings" panose="05000000000000000000" pitchFamily="2" charset="2"/>
              <a:buChar char="þ"/>
            </a:pPr>
            <a:endParaRPr lang="en-US" sz="4300" dirty="0">
              <a:solidFill>
                <a:schemeClr val="tx1"/>
              </a:solidFill>
            </a:endParaRPr>
          </a:p>
          <a:p>
            <a:endParaRPr lang="en-US" sz="43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17</a:t>
            </a:fld>
            <a:endParaRPr lang="en-US" dirty="0"/>
          </a:p>
        </p:txBody>
      </p:sp>
    </p:spTree>
    <p:extLst>
      <p:ext uri="{BB962C8B-B14F-4D97-AF65-F5344CB8AC3E}">
        <p14:creationId xmlns:p14="http://schemas.microsoft.com/office/powerpoint/2010/main" val="312597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0561" y="1054583"/>
            <a:ext cx="7155836" cy="5018052"/>
          </a:xfrm>
        </p:spPr>
        <p:txBody>
          <a:bodyPr>
            <a:normAutofit fontScale="85000" lnSpcReduction="20000"/>
          </a:bodyPr>
          <a:lstStyle/>
          <a:p>
            <a:pPr marL="228600" indent="-228600"/>
            <a:r>
              <a:rPr lang="en-US" sz="4100" dirty="0">
                <a:solidFill>
                  <a:srgbClr val="C00000"/>
                </a:solidFill>
                <a:sym typeface="Wingdings" panose="05000000000000000000" pitchFamily="2" charset="2"/>
              </a:rPr>
              <a:t>Significant Financial Interest</a:t>
            </a:r>
            <a:endParaRPr lang="en-US" sz="4100" dirty="0">
              <a:solidFill>
                <a:schemeClr val="tx1"/>
              </a:solidFill>
            </a:endParaRPr>
          </a:p>
          <a:p>
            <a:r>
              <a:rPr lang="en-US" sz="3400" dirty="0">
                <a:solidFill>
                  <a:schemeClr val="tx1"/>
                </a:solidFill>
              </a:rPr>
              <a:t>Appears to be related to the researcher’s institutional responsibilities and includes the researcher’s spouse and dependent children </a:t>
            </a:r>
          </a:p>
          <a:p>
            <a:endParaRPr lang="en-US" sz="1800" dirty="0">
              <a:solidFill>
                <a:srgbClr val="FF0000"/>
              </a:solidFill>
            </a:endParaRPr>
          </a:p>
          <a:p>
            <a:r>
              <a:rPr lang="en-US" sz="3400" dirty="0">
                <a:solidFill>
                  <a:srgbClr val="C00000"/>
                </a:solidFill>
              </a:rPr>
              <a:t>Non-Publicly Traded </a:t>
            </a:r>
            <a:endParaRPr lang="en-US" sz="3400" b="1" dirty="0">
              <a:solidFill>
                <a:srgbClr val="C00000"/>
              </a:solidFill>
            </a:endParaRPr>
          </a:p>
          <a:p>
            <a:pPr marL="228600" indent="-228600">
              <a:buFont typeface="Wingdings" panose="05000000000000000000" pitchFamily="2" charset="2"/>
              <a:buChar char="þ"/>
            </a:pPr>
            <a:r>
              <a:rPr lang="en-US" sz="3400" dirty="0">
                <a:solidFill>
                  <a:schemeClr val="tx1"/>
                </a:solidFill>
              </a:rPr>
              <a:t>The value of remuneration exceeds $5,000 when aggregated within the 12 months preceding the disclosure and can include for example: consulting fees, honoraria, and paid authorship</a:t>
            </a:r>
          </a:p>
          <a:p>
            <a:pPr marL="228600" indent="-228600">
              <a:buFont typeface="Wingdings" panose="05000000000000000000" pitchFamily="2" charset="2"/>
              <a:buChar char="þ"/>
            </a:pPr>
            <a:r>
              <a:rPr lang="en-US" sz="3400" dirty="0">
                <a:solidFill>
                  <a:schemeClr val="tx1"/>
                </a:solidFill>
              </a:rPr>
              <a:t>The value of any equity interest (e.g., stock, stock options or other ownership interest)</a:t>
            </a:r>
          </a:p>
          <a:p>
            <a:endParaRPr lang="en-US" sz="43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18</a:t>
            </a:fld>
            <a:endParaRPr lang="en-US" dirty="0"/>
          </a:p>
        </p:txBody>
      </p:sp>
    </p:spTree>
    <p:extLst>
      <p:ext uri="{BB962C8B-B14F-4D97-AF65-F5344CB8AC3E}">
        <p14:creationId xmlns:p14="http://schemas.microsoft.com/office/powerpoint/2010/main" val="411105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175769"/>
            <a:ext cx="7155836" cy="5018052"/>
          </a:xfrm>
        </p:spPr>
        <p:txBody>
          <a:bodyPr>
            <a:normAutofit/>
          </a:bodyPr>
          <a:lstStyle/>
          <a:p>
            <a:r>
              <a:rPr lang="en-US" sz="3200" dirty="0">
                <a:solidFill>
                  <a:srgbClr val="C00000"/>
                </a:solidFill>
                <a:sym typeface="Wingdings" panose="05000000000000000000" pitchFamily="2" charset="2"/>
              </a:rPr>
              <a:t>Significant Financial Interest</a:t>
            </a:r>
            <a:endParaRPr lang="en-US" sz="3200" dirty="0">
              <a:solidFill>
                <a:schemeClr val="tx1"/>
              </a:solidFill>
            </a:endParaRPr>
          </a:p>
          <a:p>
            <a:r>
              <a:rPr lang="en-US" sz="2600" dirty="0">
                <a:solidFill>
                  <a:schemeClr val="tx1"/>
                </a:solidFill>
              </a:rPr>
              <a:t>Appears to be related to the researcher’s institutional responsibilities (can include the researcher’s spouse and dependent children) </a:t>
            </a:r>
            <a:endParaRPr lang="en-US" sz="2600" dirty="0">
              <a:solidFill>
                <a:srgbClr val="FF0000"/>
              </a:solidFill>
            </a:endParaRPr>
          </a:p>
          <a:p>
            <a:endParaRPr lang="en-US" dirty="0">
              <a:solidFill>
                <a:srgbClr val="FF0000"/>
              </a:solidFill>
            </a:endParaRPr>
          </a:p>
          <a:p>
            <a:r>
              <a:rPr lang="en-US" sz="2600" dirty="0">
                <a:solidFill>
                  <a:srgbClr val="C00000"/>
                </a:solidFill>
              </a:rPr>
              <a:t>Intellectual property rights and interest (upon receipts of income related to such rights and interests)</a:t>
            </a:r>
            <a:endParaRPr lang="en-US" sz="2600" b="1" dirty="0">
              <a:solidFill>
                <a:srgbClr val="C00000"/>
              </a:solidFill>
            </a:endParaRPr>
          </a:p>
          <a:p>
            <a:pPr marL="228600" indent="-228600">
              <a:buFont typeface="Wingdings" panose="05000000000000000000" pitchFamily="2" charset="2"/>
              <a:buChar char="þ"/>
            </a:pPr>
            <a:r>
              <a:rPr lang="en-US" sz="2400" dirty="0">
                <a:solidFill>
                  <a:schemeClr val="tx1"/>
                </a:solidFill>
              </a:rPr>
              <a:t>Patents</a:t>
            </a:r>
          </a:p>
          <a:p>
            <a:pPr marL="228600" indent="-228600">
              <a:buFont typeface="Wingdings" panose="05000000000000000000" pitchFamily="2" charset="2"/>
              <a:buChar char="þ"/>
            </a:pPr>
            <a:r>
              <a:rPr lang="en-US" sz="2400" dirty="0">
                <a:solidFill>
                  <a:schemeClr val="tx1"/>
                </a:solidFill>
              </a:rPr>
              <a:t>Copyrights</a:t>
            </a:r>
          </a:p>
          <a:p>
            <a:pPr marL="228600" indent="-228600">
              <a:buFont typeface="Wingdings" panose="05000000000000000000" pitchFamily="2" charset="2"/>
              <a:buChar char="þ"/>
            </a:pPr>
            <a:r>
              <a:rPr lang="en-US" sz="2400" dirty="0">
                <a:solidFill>
                  <a:schemeClr val="tx1"/>
                </a:solidFill>
              </a:rPr>
              <a:t>Licensing agreements</a:t>
            </a:r>
          </a:p>
          <a:p>
            <a:pPr marL="228600" indent="-228600">
              <a:buFont typeface="Wingdings" panose="05000000000000000000" pitchFamily="2" charset="2"/>
              <a:buChar char="þ"/>
            </a:pPr>
            <a:r>
              <a:rPr lang="en-US" sz="2400" dirty="0">
                <a:solidFill>
                  <a:schemeClr val="tx1"/>
                </a:solidFill>
              </a:rPr>
              <a:t>Trademarks</a:t>
            </a:r>
          </a:p>
          <a:p>
            <a:pPr marL="228600" indent="-228600">
              <a:buFont typeface="Wingdings" panose="05000000000000000000" pitchFamily="2" charset="2"/>
              <a:buChar char="þ"/>
            </a:pPr>
            <a:endParaRPr lang="en-US" sz="4300" dirty="0">
              <a:solidFill>
                <a:schemeClr val="tx1"/>
              </a:solidFill>
            </a:endParaRPr>
          </a:p>
          <a:p>
            <a:endParaRPr lang="en-US" sz="43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19</a:t>
            </a:fld>
            <a:endParaRPr lang="en-US" dirty="0"/>
          </a:p>
        </p:txBody>
      </p:sp>
    </p:spTree>
    <p:extLst>
      <p:ext uri="{BB962C8B-B14F-4D97-AF65-F5344CB8AC3E}">
        <p14:creationId xmlns:p14="http://schemas.microsoft.com/office/powerpoint/2010/main" val="3176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029763"/>
            <a:ext cx="6599639" cy="4760147"/>
          </a:xfrm>
        </p:spPr>
        <p:txBody>
          <a:bodyPr>
            <a:normAutofit/>
          </a:bodyPr>
          <a:lstStyle/>
          <a:p>
            <a:r>
              <a:rPr lang="en-US" sz="3200" dirty="0">
                <a:solidFill>
                  <a:srgbClr val="C00000"/>
                </a:solidFill>
              </a:rPr>
              <a:t>Overview</a:t>
            </a:r>
          </a:p>
          <a:p>
            <a:r>
              <a:rPr lang="en-US" sz="2800" dirty="0">
                <a:solidFill>
                  <a:schemeClr val="tx1"/>
                </a:solidFill>
              </a:rPr>
              <a:t>This presentation will provide guidance regarding real or potential conflicts of interest in research and how to avoid them.</a:t>
            </a: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a:t>
            </a:fld>
            <a:endParaRPr lang="en-US" dirty="0"/>
          </a:p>
        </p:txBody>
      </p:sp>
    </p:spTree>
    <p:extLst>
      <p:ext uri="{BB962C8B-B14F-4D97-AF65-F5344CB8AC3E}">
        <p14:creationId xmlns:p14="http://schemas.microsoft.com/office/powerpoint/2010/main" val="349271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1578" y="988482"/>
            <a:ext cx="7155836" cy="5018052"/>
          </a:xfrm>
        </p:spPr>
        <p:txBody>
          <a:bodyPr>
            <a:normAutofit/>
          </a:bodyPr>
          <a:lstStyle/>
          <a:p>
            <a:r>
              <a:rPr lang="en-US" sz="3200" dirty="0">
                <a:solidFill>
                  <a:srgbClr val="C00000"/>
                </a:solidFill>
                <a:sym typeface="Wingdings" panose="05000000000000000000" pitchFamily="2" charset="2"/>
              </a:rPr>
              <a:t>Significant Financial Interest</a:t>
            </a:r>
          </a:p>
          <a:p>
            <a:r>
              <a:rPr lang="en-US" sz="2600" dirty="0">
                <a:solidFill>
                  <a:schemeClr val="tx1"/>
                </a:solidFill>
              </a:rPr>
              <a:t>Travel related to institutional responsibilities</a:t>
            </a:r>
          </a:p>
          <a:p>
            <a:pPr marL="228600" indent="-228600">
              <a:buFont typeface="Wingdings" panose="05000000000000000000" pitchFamily="2" charset="2"/>
              <a:buChar char="þ"/>
            </a:pPr>
            <a:r>
              <a:rPr lang="en-US" sz="2600" dirty="0">
                <a:solidFill>
                  <a:schemeClr val="tx1"/>
                </a:solidFill>
              </a:rPr>
              <a:t>Occurrence of any reimbursed or sponsored travel (paid on  behalf of the researcher and not reimbursed to the researcher so that the exact monetary value might not be readily available) and which totals &gt; $5,000</a:t>
            </a:r>
          </a:p>
          <a:p>
            <a:endParaRPr lang="en-US" sz="2000" dirty="0">
              <a:solidFill>
                <a:srgbClr val="FF0000"/>
              </a:solidFill>
            </a:endParaRPr>
          </a:p>
          <a:p>
            <a:r>
              <a:rPr lang="en-US" sz="2600" dirty="0">
                <a:solidFill>
                  <a:srgbClr val="C00000"/>
                </a:solidFill>
              </a:rPr>
              <a:t>NOTE: </a:t>
            </a:r>
            <a:r>
              <a:rPr lang="en-US" sz="2600" dirty="0">
                <a:solidFill>
                  <a:schemeClr val="tx1"/>
                </a:solidFill>
              </a:rPr>
              <a:t>Travel disclosures must include the following information: sponsor, destination, duration, and purpose of the travel</a:t>
            </a:r>
          </a:p>
          <a:p>
            <a:endParaRPr lang="en-US" sz="43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20</a:t>
            </a:fld>
            <a:endParaRPr lang="en-US" dirty="0"/>
          </a:p>
        </p:txBody>
      </p:sp>
    </p:spTree>
    <p:extLst>
      <p:ext uri="{BB962C8B-B14F-4D97-AF65-F5344CB8AC3E}">
        <p14:creationId xmlns:p14="http://schemas.microsoft.com/office/powerpoint/2010/main" val="7644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077479"/>
            <a:ext cx="6599639" cy="5347696"/>
          </a:xfrm>
        </p:spPr>
        <p:txBody>
          <a:bodyPr>
            <a:normAutofit/>
          </a:bodyPr>
          <a:lstStyle/>
          <a:p>
            <a:r>
              <a:rPr lang="en-US" sz="3200" dirty="0">
                <a:solidFill>
                  <a:srgbClr val="C00000"/>
                </a:solidFill>
              </a:rPr>
              <a:t>Education</a:t>
            </a:r>
          </a:p>
          <a:p>
            <a:pPr marL="342900" indent="-342900">
              <a:buFont typeface="Arial" panose="020B0604020202020204" pitchFamily="34" charset="0"/>
              <a:buChar char="•"/>
            </a:pPr>
            <a:r>
              <a:rPr lang="en-US" sz="2800" dirty="0">
                <a:solidFill>
                  <a:schemeClr val="tx1"/>
                </a:solidFill>
              </a:rPr>
              <a:t>Required every 4 years</a:t>
            </a:r>
          </a:p>
          <a:p>
            <a:endParaRPr lang="en-US" sz="2800" dirty="0">
              <a:solidFill>
                <a:schemeClr val="tx1"/>
              </a:solidFill>
            </a:endParaRPr>
          </a:p>
          <a:p>
            <a:r>
              <a:rPr lang="en-US" sz="2800" dirty="0">
                <a:solidFill>
                  <a:srgbClr val="C00000"/>
                </a:solidFill>
              </a:rPr>
              <a:t>Education is required </a:t>
            </a:r>
            <a:r>
              <a:rPr lang="en-US" sz="2800" b="1" dirty="0">
                <a:solidFill>
                  <a:srgbClr val="C00000"/>
                </a:solidFill>
              </a:rPr>
              <a:t>immediately</a:t>
            </a:r>
            <a:r>
              <a:rPr lang="en-US" sz="2800" dirty="0">
                <a:solidFill>
                  <a:srgbClr val="C00000"/>
                </a:solidFill>
              </a:rPr>
              <a:t> when:</a:t>
            </a:r>
          </a:p>
          <a:p>
            <a:pPr marL="342900" indent="-342900">
              <a:buFont typeface="Arial" panose="020B0604020202020204" pitchFamily="34" charset="0"/>
              <a:buChar char="•"/>
            </a:pPr>
            <a:r>
              <a:rPr lang="en-US" sz="2800" dirty="0">
                <a:solidFill>
                  <a:schemeClr val="tx1"/>
                </a:solidFill>
              </a:rPr>
              <a:t>Financial conflict of interest policies are revise in a manner that changes research requirements</a:t>
            </a:r>
          </a:p>
          <a:p>
            <a:pPr marL="342900" indent="-342900">
              <a:buFont typeface="Arial" panose="020B0604020202020204" pitchFamily="34" charset="0"/>
              <a:buChar char="•"/>
            </a:pPr>
            <a:r>
              <a:rPr lang="en-US" sz="2800" dirty="0">
                <a:solidFill>
                  <a:schemeClr val="tx1"/>
                </a:solidFill>
              </a:rPr>
              <a:t>A researcher is new to the organization</a:t>
            </a:r>
          </a:p>
          <a:p>
            <a:pPr marL="342900" indent="-342900">
              <a:buFont typeface="Arial" panose="020B0604020202020204" pitchFamily="34" charset="0"/>
              <a:buChar char="•"/>
            </a:pPr>
            <a:r>
              <a:rPr lang="en-US" sz="2800" dirty="0">
                <a:solidFill>
                  <a:schemeClr val="tx1"/>
                </a:solidFill>
              </a:rPr>
              <a:t>A research is non-compliant with financial conflict of interest policies and procedures</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21</a:t>
            </a:fld>
            <a:endParaRPr lang="en-US" dirty="0"/>
          </a:p>
        </p:txBody>
      </p:sp>
    </p:spTree>
    <p:extLst>
      <p:ext uri="{BB962C8B-B14F-4D97-AF65-F5344CB8AC3E}">
        <p14:creationId xmlns:p14="http://schemas.microsoft.com/office/powerpoint/2010/main" val="193538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077479"/>
            <a:ext cx="6599639" cy="3970422"/>
          </a:xfrm>
        </p:spPr>
        <p:txBody>
          <a:bodyPr>
            <a:normAutofit/>
          </a:bodyPr>
          <a:lstStyle/>
          <a:p>
            <a:r>
              <a:rPr lang="en-US" sz="3200" dirty="0">
                <a:solidFill>
                  <a:srgbClr val="C00000"/>
                </a:solidFill>
              </a:rPr>
              <a:t>Disclosure</a:t>
            </a:r>
          </a:p>
          <a:p>
            <a:pPr marL="342900" indent="-342900">
              <a:buFont typeface="Arial" panose="020B0604020202020204" pitchFamily="34" charset="0"/>
              <a:buChar char="•"/>
            </a:pPr>
            <a:r>
              <a:rPr lang="en-US" sz="2800" dirty="0">
                <a:solidFill>
                  <a:schemeClr val="tx1"/>
                </a:solidFill>
              </a:rPr>
              <a:t>Annually</a:t>
            </a:r>
          </a:p>
          <a:p>
            <a:pPr marL="342900" indent="-342900">
              <a:buFont typeface="Arial" panose="020B0604020202020204" pitchFamily="34" charset="0"/>
              <a:buChar char="•"/>
            </a:pPr>
            <a:r>
              <a:rPr lang="en-US" sz="2800" dirty="0">
                <a:solidFill>
                  <a:schemeClr val="tx1"/>
                </a:solidFill>
              </a:rPr>
              <a:t>Update new significant financial interests within 30 days of acquisition or discovery</a:t>
            </a:r>
          </a:p>
          <a:p>
            <a:endParaRPr lang="en-US" sz="2800" dirty="0">
              <a:solidFill>
                <a:srgbClr val="FF0000"/>
              </a:solidFill>
            </a:endParaRPr>
          </a:p>
          <a:p>
            <a:r>
              <a:rPr lang="en-US" sz="2800" dirty="0">
                <a:solidFill>
                  <a:srgbClr val="C00000"/>
                </a:solidFill>
              </a:rPr>
              <a:t>NOTE: </a:t>
            </a:r>
            <a:r>
              <a:rPr lang="en-US" sz="2800" dirty="0">
                <a:solidFill>
                  <a:schemeClr val="tx1"/>
                </a:solidFill>
              </a:rPr>
              <a:t>Failure to disclose may result in disciplinary action</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22</a:t>
            </a:fld>
            <a:endParaRPr lang="en-US" dirty="0"/>
          </a:p>
        </p:txBody>
      </p:sp>
    </p:spTree>
    <p:extLst>
      <p:ext uri="{BB962C8B-B14F-4D97-AF65-F5344CB8AC3E}">
        <p14:creationId xmlns:p14="http://schemas.microsoft.com/office/powerpoint/2010/main" val="2258103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110530"/>
            <a:ext cx="6599639" cy="5235186"/>
          </a:xfrm>
        </p:spPr>
        <p:txBody>
          <a:bodyPr>
            <a:normAutofit lnSpcReduction="10000"/>
          </a:bodyPr>
          <a:lstStyle/>
          <a:p>
            <a:r>
              <a:rPr lang="en-US" sz="3200" dirty="0">
                <a:solidFill>
                  <a:srgbClr val="C00000"/>
                </a:solidFill>
              </a:rPr>
              <a:t>Management Plan </a:t>
            </a:r>
          </a:p>
          <a:p>
            <a:pPr marL="342900" indent="-342900">
              <a:buFont typeface="Arial" panose="020B0604020202020204" pitchFamily="34" charset="0"/>
              <a:buChar char="•"/>
            </a:pPr>
            <a:r>
              <a:rPr lang="en-US" sz="2600" dirty="0">
                <a:solidFill>
                  <a:schemeClr val="tx1"/>
                </a:solidFill>
              </a:rPr>
              <a:t>A management plan is needed when an employee has a financial interest, relationship or other circumstance that has the actual, potential or perceived ability to impair their objectivity while performing university duties or participating in research at the university. </a:t>
            </a:r>
          </a:p>
          <a:p>
            <a:pPr marL="685800" lvl="1" indent="-336550">
              <a:buFont typeface="Wingdings" panose="05000000000000000000" pitchFamily="2" charset="2"/>
              <a:buChar char="§"/>
            </a:pPr>
            <a:r>
              <a:rPr lang="en-US" dirty="0">
                <a:solidFill>
                  <a:schemeClr val="tx1"/>
                </a:solidFill>
                <a:latin typeface="Museo Slab 300"/>
              </a:rPr>
              <a:t>Its purpose is to formulate a strategy to mitigate or eliminate risks to the employee’s objectivity</a:t>
            </a:r>
          </a:p>
          <a:p>
            <a:pPr marL="685800" lvl="1" indent="-336550">
              <a:buFont typeface="Wingdings" panose="05000000000000000000" pitchFamily="2" charset="2"/>
              <a:buChar char="§"/>
            </a:pPr>
            <a:r>
              <a:rPr lang="en-US" dirty="0">
                <a:solidFill>
                  <a:schemeClr val="tx1"/>
                </a:solidFill>
                <a:latin typeface="Museo Slab 300"/>
              </a:rPr>
              <a:t>It outlines a plan of the steps that will be taken to manage an employee’s situation so that their objectivity will not be compromised while performing university duties and participating in research at the university</a:t>
            </a:r>
          </a:p>
        </p:txBody>
      </p:sp>
      <p:sp>
        <p:nvSpPr>
          <p:cNvPr id="4" name="Slide Number Placeholder 3"/>
          <p:cNvSpPr>
            <a:spLocks noGrp="1"/>
          </p:cNvSpPr>
          <p:nvPr>
            <p:ph type="sldNum" sz="quarter" idx="12"/>
          </p:nvPr>
        </p:nvSpPr>
        <p:spPr/>
        <p:txBody>
          <a:bodyPr/>
          <a:lstStyle/>
          <a:p>
            <a:fld id="{935F4044-894B-B74C-BA70-A76DFBF02618}" type="slidenum">
              <a:rPr lang="en-US" smtClean="0"/>
              <a:pPr/>
              <a:t>23</a:t>
            </a:fld>
            <a:endParaRPr lang="en-US" dirty="0"/>
          </a:p>
        </p:txBody>
      </p:sp>
    </p:spTree>
    <p:extLst>
      <p:ext uri="{BB962C8B-B14F-4D97-AF65-F5344CB8AC3E}">
        <p14:creationId xmlns:p14="http://schemas.microsoft.com/office/powerpoint/2010/main" val="330354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5F4044-894B-B74C-BA70-A76DFBF02618}" type="slidenum">
              <a:rPr lang="en-US" smtClean="0"/>
              <a:pPr/>
              <a:t>24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622" y="1168229"/>
            <a:ext cx="6486144" cy="4584191"/>
          </a:xfrm>
          <a:prstGeom prst="rect">
            <a:avLst/>
          </a:prstGeom>
        </p:spPr>
      </p:pic>
    </p:spTree>
    <p:extLst>
      <p:ext uri="{BB962C8B-B14F-4D97-AF65-F5344CB8AC3E}">
        <p14:creationId xmlns:p14="http://schemas.microsoft.com/office/powerpoint/2010/main" val="33708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1581" y="1187647"/>
            <a:ext cx="6599639" cy="4992815"/>
          </a:xfrm>
        </p:spPr>
        <p:txBody>
          <a:bodyPr>
            <a:normAutofit/>
          </a:bodyPr>
          <a:lstStyle/>
          <a:p>
            <a:r>
              <a:rPr lang="en-US" sz="3200" dirty="0">
                <a:solidFill>
                  <a:srgbClr val="C00000"/>
                </a:solidFill>
              </a:rPr>
              <a:t>Summary</a:t>
            </a:r>
          </a:p>
          <a:p>
            <a:r>
              <a:rPr lang="en-US" sz="2800" dirty="0">
                <a:solidFill>
                  <a:schemeClr val="tx1"/>
                </a:solidFill>
              </a:rPr>
              <a:t>Conflicts of interest are not uncommon and are not wrong. Conflicts of interest can motivate and encourage good research. However, they present a risk that individuals will prioritize their interests over the responsible conduct of research. In order to protect the integrity of the research, the individuals involved in the research must disclose their conflicts and these conflicts need to be managed</a:t>
            </a:r>
          </a:p>
          <a:p>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25</a:t>
            </a:fld>
            <a:endParaRPr lang="en-US" dirty="0"/>
          </a:p>
        </p:txBody>
      </p:sp>
    </p:spTree>
    <p:extLst>
      <p:ext uri="{BB962C8B-B14F-4D97-AF65-F5344CB8AC3E}">
        <p14:creationId xmlns:p14="http://schemas.microsoft.com/office/powerpoint/2010/main" val="352008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908553"/>
            <a:ext cx="6612962" cy="719831"/>
          </a:xfrm>
        </p:spPr>
        <p:txBody>
          <a:bodyPr>
            <a:normAutofit/>
          </a:bodyPr>
          <a:lstStyle/>
          <a:p>
            <a:r>
              <a:rPr lang="en-US" sz="3200" dirty="0"/>
              <a:t>Additional information</a:t>
            </a:r>
          </a:p>
        </p:txBody>
      </p:sp>
      <p:sp>
        <p:nvSpPr>
          <p:cNvPr id="3" name="Text Placeholder 2"/>
          <p:cNvSpPr>
            <a:spLocks noGrp="1"/>
          </p:cNvSpPr>
          <p:nvPr>
            <p:ph type="body" idx="1"/>
          </p:nvPr>
        </p:nvSpPr>
        <p:spPr>
          <a:xfrm>
            <a:off x="1238865" y="1519229"/>
            <a:ext cx="6010235" cy="4133632"/>
          </a:xfrm>
        </p:spPr>
        <p:txBody>
          <a:bodyPr>
            <a:normAutofit/>
          </a:bodyPr>
          <a:lstStyle/>
          <a:p>
            <a:r>
              <a:rPr lang="en-US" sz="2400" dirty="0">
                <a:solidFill>
                  <a:schemeClr val="tx1"/>
                </a:solidFill>
              </a:rPr>
              <a:t>Stony Brook University Human Subjects Standard Operating Procedures:</a:t>
            </a:r>
          </a:p>
          <a:p>
            <a:r>
              <a:rPr lang="en-US" sz="2400" dirty="0">
                <a:solidFill>
                  <a:schemeClr val="tx1"/>
                </a:solidFill>
              </a:rPr>
              <a:t>Conflict of Interest in research: section 14</a:t>
            </a:r>
          </a:p>
          <a:p>
            <a:r>
              <a:rPr lang="en-US" sz="2000" dirty="0">
                <a:hlinkClick r:id="rId2"/>
              </a:rPr>
              <a:t>https://www.stonybrook.edu/commcms/research-compliance/Human-Subjects/sops</a:t>
            </a:r>
            <a:endParaRPr lang="en-US" sz="2000" dirty="0"/>
          </a:p>
          <a:p>
            <a:endParaRPr lang="en-US" sz="2400" dirty="0"/>
          </a:p>
          <a:p>
            <a:r>
              <a:rPr lang="en-US" sz="2400" dirty="0">
                <a:solidFill>
                  <a:schemeClr val="tx1"/>
                </a:solidFill>
              </a:rPr>
              <a:t>Stony Brook University P209 Policy:</a:t>
            </a:r>
          </a:p>
          <a:p>
            <a:r>
              <a:rPr lang="en-US" sz="2400" dirty="0">
                <a:solidFill>
                  <a:schemeClr val="tx1"/>
                </a:solidFill>
              </a:rPr>
              <a:t>Disclosure of External Interests &amp; Commitments</a:t>
            </a:r>
          </a:p>
          <a:p>
            <a:r>
              <a:rPr lang="en-US" sz="2000" dirty="0">
                <a:solidFill>
                  <a:schemeClr val="tx1"/>
                </a:solidFill>
                <a:hlinkClick r:id="rId3" action="ppaction://hlinksldjump"/>
              </a:rPr>
              <a:t>https://www.stonybrook.edu/commcms/research-compliance/Conflict-of-Interest-and-Commitment/SOPs</a:t>
            </a:r>
            <a:endParaRPr lang="en-US" sz="2000"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26</a:t>
            </a:fld>
            <a:endParaRPr lang="en-US" dirty="0"/>
          </a:p>
        </p:txBody>
      </p:sp>
    </p:spTree>
    <p:extLst>
      <p:ext uri="{BB962C8B-B14F-4D97-AF65-F5344CB8AC3E}">
        <p14:creationId xmlns:p14="http://schemas.microsoft.com/office/powerpoint/2010/main" val="416807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864" y="1095865"/>
            <a:ext cx="6599639" cy="4760147"/>
          </a:xfrm>
        </p:spPr>
        <p:txBody>
          <a:bodyPr>
            <a:normAutofit/>
          </a:bodyPr>
          <a:lstStyle/>
          <a:p>
            <a:r>
              <a:rPr lang="en-US" sz="3200" dirty="0">
                <a:solidFill>
                  <a:srgbClr val="C00000"/>
                </a:solidFill>
              </a:rPr>
              <a:t>Objectives</a:t>
            </a:r>
          </a:p>
          <a:p>
            <a:r>
              <a:rPr lang="en-US" sz="2800" dirty="0">
                <a:solidFill>
                  <a:schemeClr val="tx1"/>
                </a:solidFill>
              </a:rPr>
              <a:t>Participants will be able to:</a:t>
            </a:r>
          </a:p>
          <a:p>
            <a:pPr marL="457200" indent="-457200">
              <a:buFont typeface="Arial" panose="020B0604020202020204" pitchFamily="34" charset="0"/>
              <a:buChar char="•"/>
            </a:pPr>
            <a:r>
              <a:rPr lang="en-US" sz="2800" dirty="0">
                <a:solidFill>
                  <a:schemeClr val="tx1"/>
                </a:solidFill>
              </a:rPr>
              <a:t>Define financial conflict of interest</a:t>
            </a:r>
          </a:p>
          <a:p>
            <a:pPr marL="457200" indent="-457200">
              <a:buFont typeface="Arial" panose="020B0604020202020204" pitchFamily="34" charset="0"/>
              <a:buChar char="•"/>
            </a:pPr>
            <a:r>
              <a:rPr lang="en-US" sz="2800" dirty="0">
                <a:solidFill>
                  <a:schemeClr val="tx1"/>
                </a:solidFill>
              </a:rPr>
              <a:t>State what comprises a non-financial conflict of interest</a:t>
            </a:r>
          </a:p>
          <a:p>
            <a:pPr marL="457200" indent="-457200">
              <a:buFont typeface="Arial" panose="020B0604020202020204" pitchFamily="34" charset="0"/>
              <a:buChar char="•"/>
            </a:pPr>
            <a:r>
              <a:rPr lang="en-US" sz="2800" dirty="0">
                <a:solidFill>
                  <a:schemeClr val="tx1"/>
                </a:solidFill>
              </a:rPr>
              <a:t>Give examples when conflict of interest occurs</a:t>
            </a:r>
          </a:p>
        </p:txBody>
      </p:sp>
      <p:sp>
        <p:nvSpPr>
          <p:cNvPr id="4" name="Slide Number Placeholder 3"/>
          <p:cNvSpPr>
            <a:spLocks noGrp="1"/>
          </p:cNvSpPr>
          <p:nvPr>
            <p:ph type="sldNum" sz="quarter" idx="12"/>
          </p:nvPr>
        </p:nvSpPr>
        <p:spPr/>
        <p:txBody>
          <a:bodyPr/>
          <a:lstStyle/>
          <a:p>
            <a:fld id="{935F4044-894B-B74C-BA70-A76DFBF02618}" type="slidenum">
              <a:rPr lang="en-US" smtClean="0"/>
              <a:pPr/>
              <a:t>3</a:t>
            </a:fld>
            <a:endParaRPr lang="en-US" dirty="0"/>
          </a:p>
        </p:txBody>
      </p:sp>
    </p:spTree>
    <p:extLst>
      <p:ext uri="{BB962C8B-B14F-4D97-AF65-F5344CB8AC3E}">
        <p14:creationId xmlns:p14="http://schemas.microsoft.com/office/powerpoint/2010/main" val="252435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1581" y="1191303"/>
            <a:ext cx="6599639" cy="4760147"/>
          </a:xfrm>
        </p:spPr>
        <p:txBody>
          <a:bodyPr>
            <a:normAutofit/>
          </a:bodyPr>
          <a:lstStyle/>
          <a:p>
            <a:r>
              <a:rPr lang="en-US" sz="2800" dirty="0">
                <a:solidFill>
                  <a:schemeClr val="tx1"/>
                </a:solidFill>
              </a:rPr>
              <a:t>Researchers have an interest in not only advancing research in their field but in protecting the participants in their research. Researchers can have personal interests that affect their research such as:</a:t>
            </a:r>
          </a:p>
          <a:p>
            <a:pPr marL="457200" indent="-457200">
              <a:buFont typeface="Arial" panose="020B0604020202020204" pitchFamily="34" charset="0"/>
              <a:buChar char="•"/>
            </a:pPr>
            <a:r>
              <a:rPr lang="en-US" sz="2400" dirty="0">
                <a:solidFill>
                  <a:schemeClr val="tx1"/>
                </a:solidFill>
              </a:rPr>
              <a:t>Spouse’s job</a:t>
            </a:r>
          </a:p>
          <a:p>
            <a:pPr marL="457200" indent="-457200">
              <a:buFont typeface="Arial" panose="020B0604020202020204" pitchFamily="34" charset="0"/>
              <a:buChar char="•"/>
            </a:pPr>
            <a:r>
              <a:rPr lang="en-US" sz="2400" dirty="0">
                <a:solidFill>
                  <a:schemeClr val="tx1"/>
                </a:solidFill>
              </a:rPr>
              <a:t>Stock holdings</a:t>
            </a:r>
          </a:p>
          <a:p>
            <a:pPr marL="457200" indent="-457200">
              <a:buFont typeface="Arial" panose="020B0604020202020204" pitchFamily="34" charset="0"/>
              <a:buChar char="•"/>
            </a:pPr>
            <a:r>
              <a:rPr lang="en-US" sz="2400" dirty="0">
                <a:solidFill>
                  <a:schemeClr val="tx1"/>
                </a:solidFill>
              </a:rPr>
              <a:t>Outside positions with other institutions</a:t>
            </a:r>
          </a:p>
          <a:p>
            <a:pPr marL="457200" indent="-457200">
              <a:buFont typeface="Arial" panose="020B0604020202020204" pitchFamily="34" charset="0"/>
              <a:buChar char="•"/>
            </a:pPr>
            <a:r>
              <a:rPr lang="en-US" sz="2400" dirty="0">
                <a:solidFill>
                  <a:schemeClr val="tx1"/>
                </a:solidFill>
              </a:rPr>
              <a:t>Membership in professional organizations</a:t>
            </a: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4</a:t>
            </a:fld>
            <a:endParaRPr lang="en-US" dirty="0"/>
          </a:p>
        </p:txBody>
      </p:sp>
    </p:spTree>
    <p:extLst>
      <p:ext uri="{BB962C8B-B14F-4D97-AF65-F5344CB8AC3E}">
        <p14:creationId xmlns:p14="http://schemas.microsoft.com/office/powerpoint/2010/main" val="303008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464" y="1242128"/>
            <a:ext cx="6599639" cy="4760147"/>
          </a:xfrm>
        </p:spPr>
        <p:txBody>
          <a:bodyPr>
            <a:noAutofit/>
          </a:bodyPr>
          <a:lstStyle/>
          <a:p>
            <a:r>
              <a:rPr lang="en-US" sz="2800" dirty="0">
                <a:solidFill>
                  <a:schemeClr val="tx1"/>
                </a:solidFill>
              </a:rPr>
              <a:t>Conflict of interest is when a Researcher  is, or may be, in a position to influence activities or decisions in the conduct of activities in ways that could lead to personal financial gain for the Researcher (and/or the Researcher’s immediate family member), or give an improper advantage to third parties in their dealings with the University. </a:t>
            </a:r>
          </a:p>
          <a:p>
            <a:pPr algn="ctr"/>
            <a:endParaRPr lang="en-US" sz="2200" dirty="0">
              <a:solidFill>
                <a:srgbClr val="FF0000"/>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5</a:t>
            </a:fld>
            <a:endParaRPr lang="en-US" dirty="0"/>
          </a:p>
        </p:txBody>
      </p:sp>
    </p:spTree>
    <p:extLst>
      <p:ext uri="{BB962C8B-B14F-4D97-AF65-F5344CB8AC3E}">
        <p14:creationId xmlns:p14="http://schemas.microsoft.com/office/powerpoint/2010/main" val="194722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464" y="1330263"/>
            <a:ext cx="6599639" cy="4760147"/>
          </a:xfrm>
        </p:spPr>
        <p:txBody>
          <a:bodyPr>
            <a:noAutofit/>
          </a:bodyPr>
          <a:lstStyle/>
          <a:p>
            <a:pPr algn="ctr"/>
            <a:r>
              <a:rPr lang="en-US" sz="2800" dirty="0">
                <a:solidFill>
                  <a:srgbClr val="C00000"/>
                </a:solidFill>
              </a:rPr>
              <a:t>Conflicts of interest may also arise when Researchers (and/or the Researcher’s immediate family member) have outside obligations of any kind that are in substantial conflict with the Researcher's university responsibilities or the public interest. </a:t>
            </a:r>
          </a:p>
          <a:p>
            <a:pPr algn="ctr"/>
            <a:endParaRPr lang="en-US" sz="2800" dirty="0">
              <a:solidFill>
                <a:srgbClr val="C00000"/>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6</a:t>
            </a:fld>
            <a:endParaRPr lang="en-US" dirty="0"/>
          </a:p>
        </p:txBody>
      </p:sp>
    </p:spTree>
    <p:extLst>
      <p:ext uri="{BB962C8B-B14F-4D97-AF65-F5344CB8AC3E}">
        <p14:creationId xmlns:p14="http://schemas.microsoft.com/office/powerpoint/2010/main" val="164723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582" y="1096880"/>
            <a:ext cx="6770475" cy="5328295"/>
          </a:xfrm>
        </p:spPr>
        <p:txBody>
          <a:bodyPr>
            <a:normAutofit/>
          </a:bodyPr>
          <a:lstStyle/>
          <a:p>
            <a:r>
              <a:rPr lang="en-US" sz="3200" dirty="0">
                <a:solidFill>
                  <a:srgbClr val="C00000"/>
                </a:solidFill>
              </a:rPr>
              <a:t>To whom Does This Apply?</a:t>
            </a:r>
          </a:p>
          <a:p>
            <a:pPr marL="457200" indent="-457200">
              <a:buFont typeface="Arial" panose="020B0604020202020204" pitchFamily="34" charset="0"/>
              <a:buChar char="•"/>
            </a:pPr>
            <a:r>
              <a:rPr lang="en-US" sz="2600" dirty="0">
                <a:solidFill>
                  <a:schemeClr val="tx1"/>
                </a:solidFill>
              </a:rPr>
              <a:t>Individuals who have a decisional role in a specific research study </a:t>
            </a:r>
          </a:p>
          <a:p>
            <a:pPr marL="457200" indent="-457200">
              <a:buFont typeface="Arial" panose="020B0604020202020204" pitchFamily="34" charset="0"/>
              <a:buChar char="•"/>
            </a:pPr>
            <a:r>
              <a:rPr lang="en-US" sz="2600" dirty="0">
                <a:solidFill>
                  <a:schemeClr val="tx1"/>
                </a:solidFill>
              </a:rPr>
              <a:t>Individuals who are influential in the design, conduct, or reporting of a research study</a:t>
            </a:r>
          </a:p>
          <a:p>
            <a:pPr marL="914400" lvl="1" indent="-457200">
              <a:buFont typeface="Wingdings" panose="05000000000000000000" pitchFamily="2" charset="2"/>
              <a:buChar char="§"/>
            </a:pPr>
            <a:r>
              <a:rPr lang="en-US" sz="2400" dirty="0">
                <a:solidFill>
                  <a:schemeClr val="tx1"/>
                </a:solidFill>
              </a:rPr>
              <a:t>Obtain informed consent</a:t>
            </a:r>
          </a:p>
          <a:p>
            <a:pPr marL="914400" lvl="1" indent="-457200">
              <a:buFont typeface="Wingdings" panose="05000000000000000000" pitchFamily="2" charset="2"/>
              <a:buChar char="§"/>
            </a:pPr>
            <a:r>
              <a:rPr lang="en-US" sz="2400" dirty="0">
                <a:solidFill>
                  <a:schemeClr val="tx1"/>
                </a:solidFill>
              </a:rPr>
              <a:t>Make decisions about who is eligible to participate in a study</a:t>
            </a:r>
          </a:p>
          <a:p>
            <a:pPr marL="914400" lvl="1" indent="-457200">
              <a:buFont typeface="Wingdings" panose="05000000000000000000" pitchFamily="2" charset="2"/>
              <a:buChar char="§"/>
            </a:pPr>
            <a:r>
              <a:rPr lang="en-US" sz="2400" dirty="0">
                <a:solidFill>
                  <a:schemeClr val="tx1"/>
                </a:solidFill>
              </a:rPr>
              <a:t>Participate in the analysis of data</a:t>
            </a:r>
          </a:p>
          <a:p>
            <a:pPr marL="914400" lvl="1" indent="-457200">
              <a:buFont typeface="Wingdings" panose="05000000000000000000" pitchFamily="2" charset="2"/>
              <a:buChar char="§"/>
            </a:pPr>
            <a:r>
              <a:rPr lang="en-US" sz="2400" dirty="0">
                <a:solidFill>
                  <a:schemeClr val="tx1"/>
                </a:solidFill>
              </a:rPr>
              <a:t>Participate in the interpretation of data</a:t>
            </a:r>
          </a:p>
          <a:p>
            <a:endParaRPr lang="en-US" sz="8000" dirty="0">
              <a:solidFill>
                <a:schemeClr val="tx1"/>
              </a:solidFill>
            </a:endParaRPr>
          </a:p>
          <a:p>
            <a:pPr algn="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7</a:t>
            </a:fld>
            <a:endParaRPr lang="en-US" dirty="0"/>
          </a:p>
        </p:txBody>
      </p:sp>
    </p:spTree>
    <p:extLst>
      <p:ext uri="{BB962C8B-B14F-4D97-AF65-F5344CB8AC3E}">
        <p14:creationId xmlns:p14="http://schemas.microsoft.com/office/powerpoint/2010/main" val="354180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464" y="1118913"/>
            <a:ext cx="6770475" cy="4760147"/>
          </a:xfrm>
        </p:spPr>
        <p:txBody>
          <a:bodyPr>
            <a:normAutofit/>
          </a:bodyPr>
          <a:lstStyle/>
          <a:p>
            <a:r>
              <a:rPr lang="en-US" sz="3200" dirty="0">
                <a:solidFill>
                  <a:srgbClr val="C00000"/>
                </a:solidFill>
              </a:rPr>
              <a:t>To Whom Does This </a:t>
            </a:r>
            <a:r>
              <a:rPr lang="en-US" sz="3200" b="1" u="sng" dirty="0">
                <a:solidFill>
                  <a:srgbClr val="C00000"/>
                </a:solidFill>
              </a:rPr>
              <a:t>Not</a:t>
            </a:r>
            <a:r>
              <a:rPr lang="en-US" sz="3200" dirty="0">
                <a:solidFill>
                  <a:srgbClr val="C00000"/>
                </a:solidFill>
              </a:rPr>
              <a:t> Apply?</a:t>
            </a:r>
          </a:p>
          <a:p>
            <a:pPr marL="457200" indent="-457200">
              <a:buFont typeface="Arial" panose="020B0604020202020204" pitchFamily="34" charset="0"/>
              <a:buChar char="•"/>
            </a:pPr>
            <a:r>
              <a:rPr lang="en-US" sz="2800" dirty="0">
                <a:solidFill>
                  <a:schemeClr val="tx1"/>
                </a:solidFill>
              </a:rPr>
              <a:t>Individuals who participate through isolated tasks incidental to the research (e.g., scheduling subject tests)</a:t>
            </a:r>
          </a:p>
          <a:p>
            <a:pPr marL="457200" indent="-457200">
              <a:buFont typeface="Arial" panose="020B0604020202020204" pitchFamily="34" charset="0"/>
              <a:buChar char="•"/>
            </a:pPr>
            <a:r>
              <a:rPr lang="en-US" sz="2800" dirty="0">
                <a:solidFill>
                  <a:schemeClr val="tx1"/>
                </a:solidFill>
              </a:rPr>
              <a:t>Individuals who perform routine care for subjects participating in a study </a:t>
            </a:r>
          </a:p>
          <a:p>
            <a:endParaRPr lang="en-US" sz="2800" dirty="0">
              <a:solidFill>
                <a:schemeClr val="tx1"/>
              </a:solidFill>
            </a:endParaRPr>
          </a:p>
          <a:p>
            <a:endParaRPr lang="en-US" sz="8000" dirty="0">
              <a:solidFill>
                <a:schemeClr val="tx1"/>
              </a:solidFill>
            </a:endParaRPr>
          </a:p>
          <a:p>
            <a:pPr algn="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8</a:t>
            </a:fld>
            <a:endParaRPr lang="en-US" dirty="0"/>
          </a:p>
        </p:txBody>
      </p:sp>
    </p:spTree>
    <p:extLst>
      <p:ext uri="{BB962C8B-B14F-4D97-AF65-F5344CB8AC3E}">
        <p14:creationId xmlns:p14="http://schemas.microsoft.com/office/powerpoint/2010/main" val="33756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3464" y="1129930"/>
            <a:ext cx="6770475" cy="5392056"/>
          </a:xfrm>
        </p:spPr>
        <p:txBody>
          <a:bodyPr>
            <a:normAutofit lnSpcReduction="10000"/>
          </a:bodyPr>
          <a:lstStyle/>
          <a:p>
            <a:r>
              <a:rPr lang="en-US" sz="3200" dirty="0">
                <a:solidFill>
                  <a:srgbClr val="C00000"/>
                </a:solidFill>
              </a:rPr>
              <a:t>Financial Interest</a:t>
            </a:r>
          </a:p>
          <a:p>
            <a:pPr marL="285750" indent="-285750">
              <a:buFont typeface="Arial" panose="020B0604020202020204" pitchFamily="34" charset="0"/>
              <a:buChar char="•"/>
            </a:pPr>
            <a:r>
              <a:rPr lang="en-US" sz="2200" dirty="0">
                <a:solidFill>
                  <a:schemeClr val="tx1"/>
                </a:solidFill>
              </a:rPr>
              <a:t>Any remuneration to the Researcher (and/or those of the Researcher’s immediate family member(s)) from outside the University, and/or</a:t>
            </a:r>
          </a:p>
          <a:p>
            <a:pPr marL="342900" indent="-342900">
              <a:buFont typeface="Arial" panose="020B0604020202020204" pitchFamily="34" charset="0"/>
              <a:buChar char="•"/>
            </a:pPr>
            <a:r>
              <a:rPr lang="en-US" sz="2200" dirty="0">
                <a:solidFill>
                  <a:schemeClr val="tx1"/>
                </a:solidFill>
              </a:rPr>
              <a:t>Any equity holdings or ownership of the Investigator (and/or those of the Researcher’s immediate family member), and/or</a:t>
            </a:r>
          </a:p>
          <a:p>
            <a:pPr marL="342900" indent="-342900">
              <a:buFont typeface="Arial" panose="020B0604020202020204" pitchFamily="34" charset="0"/>
              <a:buChar char="•"/>
            </a:pPr>
            <a:r>
              <a:rPr lang="en-US" sz="2200" dirty="0">
                <a:solidFill>
                  <a:schemeClr val="tx1"/>
                </a:solidFill>
              </a:rPr>
              <a:t>Intellectual property rights and interests (e.g., new technology disclosures, patents, copyrights) where a company has entered into an option to license such rights and interests from the University. </a:t>
            </a:r>
          </a:p>
          <a:p>
            <a:pPr marL="342900" indent="-342900">
              <a:buFont typeface="Arial" panose="020B0604020202020204" pitchFamily="34" charset="0"/>
              <a:buChar char="•"/>
            </a:pPr>
            <a:r>
              <a:rPr lang="en-US" sz="2200" dirty="0">
                <a:solidFill>
                  <a:schemeClr val="tx1"/>
                </a:solidFill>
              </a:rPr>
              <a:t>Intellectual property rights and interests upon receipt of income related to such rights and interests. </a:t>
            </a:r>
          </a:p>
          <a:p>
            <a:r>
              <a:rPr lang="en-US" sz="2000" dirty="0"/>
              <a:t> </a:t>
            </a:r>
          </a:p>
          <a:p>
            <a:r>
              <a:rPr lang="en-US" sz="1800" i="1" dirty="0">
                <a:solidFill>
                  <a:srgbClr val="C00000"/>
                </a:solidFill>
              </a:rPr>
              <a:t>NOTE: </a:t>
            </a:r>
            <a:r>
              <a:rPr lang="en-US" sz="1800" i="1" dirty="0">
                <a:solidFill>
                  <a:schemeClr val="tx1"/>
                </a:solidFill>
              </a:rPr>
              <a:t>All royalties, including those received by the Investigator from this University, are to be disclosed.</a:t>
            </a:r>
            <a:endParaRPr lang="en-US" sz="1800" dirty="0">
              <a:solidFill>
                <a:schemeClr val="tx1"/>
              </a:solidFill>
            </a:endParaRPr>
          </a:p>
          <a:p>
            <a:endParaRPr lang="en-US" sz="2800" dirty="0">
              <a:solidFill>
                <a:schemeClr val="tx1"/>
              </a:solidFill>
            </a:endParaRPr>
          </a:p>
          <a:p>
            <a:endParaRPr lang="en-US" sz="8000" dirty="0">
              <a:solidFill>
                <a:schemeClr val="tx1"/>
              </a:solidFill>
            </a:endParaRPr>
          </a:p>
          <a:p>
            <a:pPr algn="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9</a:t>
            </a:fld>
            <a:endParaRPr lang="en-US" dirty="0"/>
          </a:p>
        </p:txBody>
      </p:sp>
    </p:spTree>
    <p:extLst>
      <p:ext uri="{BB962C8B-B14F-4D97-AF65-F5344CB8AC3E}">
        <p14:creationId xmlns:p14="http://schemas.microsoft.com/office/powerpoint/2010/main" val="2114167813"/>
      </p:ext>
    </p:extLst>
  </p:cSld>
  <p:clrMapOvr>
    <a:masterClrMapping/>
  </p:clrMapOvr>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162394</TotalTime>
  <Words>1673</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Effra Heavy</vt:lpstr>
      <vt:lpstr>Museo Slab 100</vt:lpstr>
      <vt:lpstr>Museo Slab 300</vt:lpstr>
      <vt:lpstr>Museo Slab 500</vt:lpstr>
      <vt:lpstr>Museo Slab 700</vt:lpstr>
      <vt:lpstr>Museo Slab 900</vt:lpstr>
      <vt:lpstr>Wingdings</vt:lpstr>
      <vt:lpstr>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Anna Li</cp:lastModifiedBy>
  <cp:revision>396</cp:revision>
  <dcterms:created xsi:type="dcterms:W3CDTF">2015-10-09T21:49:46Z</dcterms:created>
  <dcterms:modified xsi:type="dcterms:W3CDTF">2023-02-27T18:38:02Z</dcterms:modified>
</cp:coreProperties>
</file>